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17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2" name="Picture 5" descr="Новый Логотип"/>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9388" y="188913"/>
            <a:ext cx="863600" cy="85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6"/>
          <p:cNvSpPr txBox="1">
            <a:spLocks noChangeArrowheads="1"/>
          </p:cNvSpPr>
          <p:nvPr userDrawn="1"/>
        </p:nvSpPr>
        <p:spPr bwMode="auto">
          <a:xfrm rot="20410972">
            <a:off x="266700" y="1365250"/>
            <a:ext cx="8569325" cy="311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r>
              <a:rPr lang="ru-RU" smtClean="0">
                <a:solidFill>
                  <a:srgbClr val="00FFFF"/>
                </a:solidFill>
              </a:rPr>
              <a:t>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      Управление проектами</a:t>
            </a:r>
          </a:p>
        </p:txBody>
      </p:sp>
      <p:sp>
        <p:nvSpPr>
          <p:cNvPr id="4" name="Rectangle 2"/>
          <p:cNvSpPr>
            <a:spLocks noGrp="1" noChangeArrowheads="1"/>
          </p:cNvSpPr>
          <p:nvPr>
            <p:ph type="dt" sz="half" idx="10"/>
          </p:nvPr>
        </p:nvSpPr>
        <p:spPr>
          <a:xfrm>
            <a:off x="457200" y="6245225"/>
            <a:ext cx="2133600" cy="476250"/>
          </a:xfrm>
        </p:spPr>
        <p:txBody>
          <a:bodyPr/>
          <a:lstStyle>
            <a:lvl1pPr>
              <a:defRPr/>
            </a:lvl1pPr>
          </a:lstStyle>
          <a:p>
            <a:pPr>
              <a:defRPr/>
            </a:pPr>
            <a:r>
              <a:rPr lang="ru-RU"/>
              <a:t>Консалтинговая </a:t>
            </a:r>
            <a:br>
              <a:rPr lang="ru-RU"/>
            </a:br>
            <a:r>
              <a:rPr lang="ru-RU"/>
              <a:t>компания ТСМ</a:t>
            </a:r>
            <a:br>
              <a:rPr lang="ru-RU"/>
            </a:br>
            <a:endParaRPr lang="ru-RU"/>
          </a:p>
        </p:txBody>
      </p:sp>
      <p:sp>
        <p:nvSpPr>
          <p:cNvPr id="5" name="Rectangle 3"/>
          <p:cNvSpPr>
            <a:spLocks noGrp="1" noChangeArrowheads="1"/>
          </p:cNvSpPr>
          <p:nvPr>
            <p:ph type="ftr" sz="quarter" idx="11"/>
          </p:nvPr>
        </p:nvSpPr>
        <p:spPr>
          <a:xfrm>
            <a:off x="3124200" y="6245225"/>
            <a:ext cx="2895600" cy="476250"/>
          </a:xfrm>
        </p:spPr>
        <p:txBody>
          <a:bodyPr/>
          <a:lstStyle>
            <a:lvl1pPr>
              <a:defRPr/>
            </a:lvl1pPr>
          </a:lstStyle>
          <a:p>
            <a:pPr>
              <a:defRPr/>
            </a:pPr>
            <a:r>
              <a:rPr lang="ru-RU"/>
              <a:t>Наш стиль – </a:t>
            </a:r>
            <a:r>
              <a:rPr lang="ru-RU" b="1"/>
              <a:t>Технологично, Системно, Методично</a:t>
            </a:r>
          </a:p>
        </p:txBody>
      </p:sp>
      <p:sp>
        <p:nvSpPr>
          <p:cNvPr id="6" name="Rectangle 4"/>
          <p:cNvSpPr>
            <a:spLocks noGrp="1" noChangeArrowheads="1"/>
          </p:cNvSpPr>
          <p:nvPr>
            <p:ph type="sldNum" sz="quarter" idx="12"/>
          </p:nvPr>
        </p:nvSpPr>
        <p:spPr>
          <a:xfrm>
            <a:off x="6553200" y="6245225"/>
            <a:ext cx="2133600" cy="476250"/>
          </a:xfrm>
        </p:spPr>
        <p:txBody>
          <a:bodyPr/>
          <a:lstStyle>
            <a:lvl1pPr>
              <a:defRPr/>
            </a:lvl1pPr>
          </a:lstStyle>
          <a:p>
            <a:pPr>
              <a:defRPr/>
            </a:pPr>
            <a:fld id="{90AF46FE-6513-4E8D-9C4E-950D9DC3F613}"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1914048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r>
              <a:rPr lang="ru-RU"/>
              <a:t>Консалтинговая </a:t>
            </a:r>
            <a:br>
              <a:rPr lang="ru-RU"/>
            </a:br>
            <a:r>
              <a:rPr lang="ru-RU"/>
              <a:t>компания ТСМ</a:t>
            </a:r>
            <a:br>
              <a:rPr lang="ru-RU"/>
            </a:b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Наш стиль – </a:t>
            </a:r>
            <a:r>
              <a:rPr lang="ru-RU" b="1"/>
              <a:t>Технологично, Системно, Методично</a:t>
            </a:r>
          </a:p>
        </p:txBody>
      </p:sp>
      <p:sp>
        <p:nvSpPr>
          <p:cNvPr id="6" name="Rectangle 6"/>
          <p:cNvSpPr>
            <a:spLocks noGrp="1" noChangeArrowheads="1"/>
          </p:cNvSpPr>
          <p:nvPr>
            <p:ph type="sldNum" sz="quarter" idx="12"/>
          </p:nvPr>
        </p:nvSpPr>
        <p:spPr>
          <a:ln/>
        </p:spPr>
        <p:txBody>
          <a:bodyPr/>
          <a:lstStyle>
            <a:lvl1pPr>
              <a:defRPr/>
            </a:lvl1pPr>
          </a:lstStyle>
          <a:p>
            <a:pPr>
              <a:defRPr/>
            </a:pPr>
            <a:fld id="{99795E8B-3044-49EF-A600-FA4FF5B69F5E}"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2013637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r>
              <a:rPr lang="ru-RU"/>
              <a:t>Консалтинговая </a:t>
            </a:r>
            <a:br>
              <a:rPr lang="ru-RU"/>
            </a:br>
            <a:r>
              <a:rPr lang="ru-RU"/>
              <a:t>компания ТСМ</a:t>
            </a:r>
            <a:br>
              <a:rPr lang="ru-RU"/>
            </a:b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Наш стиль – </a:t>
            </a:r>
            <a:r>
              <a:rPr lang="ru-RU" b="1"/>
              <a:t>Технологично, Системно, Методично</a:t>
            </a:r>
          </a:p>
        </p:txBody>
      </p:sp>
      <p:sp>
        <p:nvSpPr>
          <p:cNvPr id="6" name="Rectangle 6"/>
          <p:cNvSpPr>
            <a:spLocks noGrp="1" noChangeArrowheads="1"/>
          </p:cNvSpPr>
          <p:nvPr>
            <p:ph type="sldNum" sz="quarter" idx="12"/>
          </p:nvPr>
        </p:nvSpPr>
        <p:spPr>
          <a:ln/>
        </p:spPr>
        <p:txBody>
          <a:bodyPr/>
          <a:lstStyle>
            <a:lvl1pPr>
              <a:defRPr/>
            </a:lvl1pPr>
          </a:lstStyle>
          <a:p>
            <a:pPr>
              <a:defRPr/>
            </a:pPr>
            <a:fld id="{DFC7AA94-57B5-41CA-86D4-EAF7293C4C9C}"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356566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a:prstGeom prst="rect">
            <a:avLst/>
          </a:prstGeom>
        </p:spPr>
        <p:txBody>
          <a:bodyPr/>
          <a:lstStyle/>
          <a:p>
            <a:pPr lvl="0"/>
            <a:endParaRPr lang="ru-RU"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ru-RU"/>
              <a:t>Консалтинговая </a:t>
            </a:r>
            <a:br>
              <a:rPr lang="ru-RU"/>
            </a:br>
            <a:r>
              <a:rPr lang="ru-RU"/>
              <a:t>компания ТСМ</a:t>
            </a:r>
            <a:br>
              <a:rPr lang="ru-RU"/>
            </a:b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Наш стиль – </a:t>
            </a:r>
            <a:r>
              <a:rPr lang="ru-RU" b="1"/>
              <a:t>Технологично, Системно, Методично</a:t>
            </a:r>
          </a:p>
        </p:txBody>
      </p:sp>
      <p:sp>
        <p:nvSpPr>
          <p:cNvPr id="6" name="Rectangle 6"/>
          <p:cNvSpPr>
            <a:spLocks noGrp="1" noChangeArrowheads="1"/>
          </p:cNvSpPr>
          <p:nvPr>
            <p:ph type="sldNum" sz="quarter" idx="12"/>
          </p:nvPr>
        </p:nvSpPr>
        <p:spPr>
          <a:ln/>
        </p:spPr>
        <p:txBody>
          <a:bodyPr/>
          <a:lstStyle>
            <a:lvl1pPr>
              <a:defRPr/>
            </a:lvl1pPr>
          </a:lstStyle>
          <a:p>
            <a:pPr>
              <a:defRPr/>
            </a:pPr>
            <a:fld id="{53E49801-4862-4FB1-A15D-A018B94163F5}"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1826667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Объект 1"/>
          <p:cNvSpPr>
            <a:spLocks noGrp="1"/>
          </p:cNvSpPr>
          <p:nvPr>
            <p:ph/>
          </p:nvPr>
        </p:nvSpPr>
        <p:spPr>
          <a:xfrm>
            <a:off x="457200" y="274638"/>
            <a:ext cx="8229600" cy="5851525"/>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4"/>
          <p:cNvSpPr>
            <a:spLocks noGrp="1" noChangeArrowheads="1"/>
          </p:cNvSpPr>
          <p:nvPr>
            <p:ph type="dt" sz="half" idx="10"/>
          </p:nvPr>
        </p:nvSpPr>
        <p:spPr>
          <a:ln/>
        </p:spPr>
        <p:txBody>
          <a:bodyPr/>
          <a:lstStyle>
            <a:lvl1pPr>
              <a:defRPr/>
            </a:lvl1pPr>
          </a:lstStyle>
          <a:p>
            <a:pPr>
              <a:defRPr/>
            </a:pPr>
            <a:r>
              <a:rPr lang="ru-RU"/>
              <a:t>Консалтинговая </a:t>
            </a:r>
            <a:br>
              <a:rPr lang="ru-RU"/>
            </a:br>
            <a:r>
              <a:rPr lang="ru-RU"/>
              <a:t>компания ТСМ</a:t>
            </a:r>
            <a:br>
              <a:rPr lang="ru-RU"/>
            </a:br>
            <a:endParaRPr lang="ru-RU"/>
          </a:p>
        </p:txBody>
      </p:sp>
      <p:sp>
        <p:nvSpPr>
          <p:cNvPr id="4" name="Rectangle 5"/>
          <p:cNvSpPr>
            <a:spLocks noGrp="1" noChangeArrowheads="1"/>
          </p:cNvSpPr>
          <p:nvPr>
            <p:ph type="ftr" sz="quarter" idx="11"/>
          </p:nvPr>
        </p:nvSpPr>
        <p:spPr>
          <a:ln/>
        </p:spPr>
        <p:txBody>
          <a:bodyPr/>
          <a:lstStyle>
            <a:lvl1pPr>
              <a:defRPr/>
            </a:lvl1pPr>
          </a:lstStyle>
          <a:p>
            <a:pPr>
              <a:defRPr/>
            </a:pPr>
            <a:r>
              <a:rPr lang="ru-RU"/>
              <a:t>Наш стиль – </a:t>
            </a:r>
            <a:r>
              <a:rPr lang="ru-RU" b="1"/>
              <a:t>Технологично, Системно, Методично</a:t>
            </a:r>
          </a:p>
        </p:txBody>
      </p:sp>
      <p:sp>
        <p:nvSpPr>
          <p:cNvPr id="5" name="Rectangle 6"/>
          <p:cNvSpPr>
            <a:spLocks noGrp="1" noChangeArrowheads="1"/>
          </p:cNvSpPr>
          <p:nvPr>
            <p:ph type="sldNum" sz="quarter" idx="12"/>
          </p:nvPr>
        </p:nvSpPr>
        <p:spPr>
          <a:ln/>
        </p:spPr>
        <p:txBody>
          <a:bodyPr/>
          <a:lstStyle>
            <a:lvl1pPr>
              <a:defRPr/>
            </a:lvl1pPr>
          </a:lstStyle>
          <a:p>
            <a:pPr>
              <a:defRPr/>
            </a:pPr>
            <a:fld id="{F66A9346-27A8-4B79-9597-4245D3E5E58D}"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9543593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r>
              <a:rPr lang="ru-RU"/>
              <a:t>Консалтинговая </a:t>
            </a:r>
            <a:br>
              <a:rPr lang="ru-RU"/>
            </a:br>
            <a:r>
              <a:rPr lang="ru-RU"/>
              <a:t>компания ТСМ</a:t>
            </a:r>
            <a:br>
              <a:rPr lang="ru-RU"/>
            </a:br>
            <a:endParaRPr lang="ru-RU"/>
          </a:p>
        </p:txBody>
      </p:sp>
      <p:sp>
        <p:nvSpPr>
          <p:cNvPr id="6" name="Rectangle 5"/>
          <p:cNvSpPr>
            <a:spLocks noGrp="1" noChangeArrowheads="1"/>
          </p:cNvSpPr>
          <p:nvPr>
            <p:ph type="ftr" sz="quarter" idx="11"/>
          </p:nvPr>
        </p:nvSpPr>
        <p:spPr>
          <a:ln/>
        </p:spPr>
        <p:txBody>
          <a:bodyPr/>
          <a:lstStyle>
            <a:lvl1pPr>
              <a:defRPr/>
            </a:lvl1pPr>
          </a:lstStyle>
          <a:p>
            <a:pPr>
              <a:defRPr/>
            </a:pPr>
            <a:r>
              <a:rPr lang="ru-RU"/>
              <a:t>Наш стиль – </a:t>
            </a:r>
            <a:r>
              <a:rPr lang="ru-RU" b="1"/>
              <a:t>Технологично, Системно, Методично</a:t>
            </a:r>
          </a:p>
        </p:txBody>
      </p:sp>
      <p:sp>
        <p:nvSpPr>
          <p:cNvPr id="7" name="Rectangle 6"/>
          <p:cNvSpPr>
            <a:spLocks noGrp="1" noChangeArrowheads="1"/>
          </p:cNvSpPr>
          <p:nvPr>
            <p:ph type="sldNum" sz="quarter" idx="12"/>
          </p:nvPr>
        </p:nvSpPr>
        <p:spPr>
          <a:ln/>
        </p:spPr>
        <p:txBody>
          <a:bodyPr/>
          <a:lstStyle>
            <a:lvl1pPr>
              <a:defRPr/>
            </a:lvl1pPr>
          </a:lstStyle>
          <a:p>
            <a:pPr>
              <a:defRPr/>
            </a:pPr>
            <a:fld id="{776D7079-129C-4935-A975-D4106FB7310B}"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3861349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Объект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r>
              <a:rPr lang="ru-RU"/>
              <a:t>Консалтинговая </a:t>
            </a:r>
            <a:br>
              <a:rPr lang="ru-RU"/>
            </a:br>
            <a:r>
              <a:rPr lang="ru-RU"/>
              <a:t>компания ТСМ</a:t>
            </a:r>
            <a:br>
              <a:rPr lang="ru-RU"/>
            </a:b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Наш стиль – </a:t>
            </a:r>
            <a:r>
              <a:rPr lang="ru-RU" b="1"/>
              <a:t>Технологично, Системно, Методично</a:t>
            </a:r>
          </a:p>
        </p:txBody>
      </p:sp>
      <p:sp>
        <p:nvSpPr>
          <p:cNvPr id="6" name="Rectangle 6"/>
          <p:cNvSpPr>
            <a:spLocks noGrp="1" noChangeArrowheads="1"/>
          </p:cNvSpPr>
          <p:nvPr>
            <p:ph type="sldNum" sz="quarter" idx="12"/>
          </p:nvPr>
        </p:nvSpPr>
        <p:spPr>
          <a:ln/>
        </p:spPr>
        <p:txBody>
          <a:bodyPr/>
          <a:lstStyle>
            <a:lvl1pPr>
              <a:defRPr/>
            </a:lvl1pPr>
          </a:lstStyle>
          <a:p>
            <a:pPr>
              <a:defRPr/>
            </a:pPr>
            <a:fld id="{3D472518-3F8A-454B-9954-7ACFB7B95CA6}"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3840766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ru-RU"/>
              <a:t>Консалтинговая </a:t>
            </a:r>
            <a:br>
              <a:rPr lang="ru-RU"/>
            </a:br>
            <a:r>
              <a:rPr lang="ru-RU"/>
              <a:t>компания ТСМ</a:t>
            </a:r>
            <a:br>
              <a:rPr lang="ru-RU"/>
            </a:b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Наш стиль – </a:t>
            </a:r>
            <a:r>
              <a:rPr lang="ru-RU" b="1"/>
              <a:t>Технологично, Системно, Методично</a:t>
            </a:r>
          </a:p>
        </p:txBody>
      </p:sp>
      <p:sp>
        <p:nvSpPr>
          <p:cNvPr id="6" name="Rectangle 6"/>
          <p:cNvSpPr>
            <a:spLocks noGrp="1" noChangeArrowheads="1"/>
          </p:cNvSpPr>
          <p:nvPr>
            <p:ph type="sldNum" sz="quarter" idx="12"/>
          </p:nvPr>
        </p:nvSpPr>
        <p:spPr>
          <a:ln/>
        </p:spPr>
        <p:txBody>
          <a:bodyPr/>
          <a:lstStyle>
            <a:lvl1pPr>
              <a:defRPr/>
            </a:lvl1pPr>
          </a:lstStyle>
          <a:p>
            <a:pPr>
              <a:defRPr/>
            </a:pPr>
            <a:fld id="{CAA645A4-13B9-42C9-9777-78E9F7E0E37E}"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1609816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r>
              <a:rPr lang="ru-RU"/>
              <a:t>Консалтинговая </a:t>
            </a:r>
            <a:br>
              <a:rPr lang="ru-RU"/>
            </a:br>
            <a:r>
              <a:rPr lang="ru-RU"/>
              <a:t>компания ТСМ</a:t>
            </a:r>
            <a:br>
              <a:rPr lang="ru-RU"/>
            </a:br>
            <a:endParaRPr lang="ru-RU"/>
          </a:p>
        </p:txBody>
      </p:sp>
      <p:sp>
        <p:nvSpPr>
          <p:cNvPr id="6" name="Rectangle 5"/>
          <p:cNvSpPr>
            <a:spLocks noGrp="1" noChangeArrowheads="1"/>
          </p:cNvSpPr>
          <p:nvPr>
            <p:ph type="ftr" sz="quarter" idx="11"/>
          </p:nvPr>
        </p:nvSpPr>
        <p:spPr>
          <a:ln/>
        </p:spPr>
        <p:txBody>
          <a:bodyPr/>
          <a:lstStyle>
            <a:lvl1pPr>
              <a:defRPr/>
            </a:lvl1pPr>
          </a:lstStyle>
          <a:p>
            <a:pPr>
              <a:defRPr/>
            </a:pPr>
            <a:r>
              <a:rPr lang="ru-RU"/>
              <a:t>Наш стиль – </a:t>
            </a:r>
            <a:r>
              <a:rPr lang="ru-RU" b="1"/>
              <a:t>Технологично, Системно, Методично</a:t>
            </a:r>
          </a:p>
        </p:txBody>
      </p:sp>
      <p:sp>
        <p:nvSpPr>
          <p:cNvPr id="7" name="Rectangle 6"/>
          <p:cNvSpPr>
            <a:spLocks noGrp="1" noChangeArrowheads="1"/>
          </p:cNvSpPr>
          <p:nvPr>
            <p:ph type="sldNum" sz="quarter" idx="12"/>
          </p:nvPr>
        </p:nvSpPr>
        <p:spPr>
          <a:ln/>
        </p:spPr>
        <p:txBody>
          <a:bodyPr/>
          <a:lstStyle>
            <a:lvl1pPr>
              <a:defRPr/>
            </a:lvl1pPr>
          </a:lstStyle>
          <a:p>
            <a:pPr>
              <a:defRPr/>
            </a:pPr>
            <a:fld id="{90EDE997-A69C-45F9-8727-1FC0EB6B3452}"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3498192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r>
              <a:rPr lang="ru-RU"/>
              <a:t>Консалтинговая </a:t>
            </a:r>
            <a:br>
              <a:rPr lang="ru-RU"/>
            </a:br>
            <a:r>
              <a:rPr lang="ru-RU"/>
              <a:t>компания ТСМ</a:t>
            </a:r>
            <a:br>
              <a:rPr lang="ru-RU"/>
            </a:br>
            <a:endParaRPr lang="ru-RU"/>
          </a:p>
        </p:txBody>
      </p:sp>
      <p:sp>
        <p:nvSpPr>
          <p:cNvPr id="8" name="Rectangle 5"/>
          <p:cNvSpPr>
            <a:spLocks noGrp="1" noChangeArrowheads="1"/>
          </p:cNvSpPr>
          <p:nvPr>
            <p:ph type="ftr" sz="quarter" idx="11"/>
          </p:nvPr>
        </p:nvSpPr>
        <p:spPr>
          <a:ln/>
        </p:spPr>
        <p:txBody>
          <a:bodyPr/>
          <a:lstStyle>
            <a:lvl1pPr>
              <a:defRPr/>
            </a:lvl1pPr>
          </a:lstStyle>
          <a:p>
            <a:pPr>
              <a:defRPr/>
            </a:pPr>
            <a:r>
              <a:rPr lang="ru-RU"/>
              <a:t>Наш стиль – </a:t>
            </a:r>
            <a:r>
              <a:rPr lang="ru-RU" b="1"/>
              <a:t>Технологично, Системно, Методично</a:t>
            </a:r>
          </a:p>
        </p:txBody>
      </p:sp>
      <p:sp>
        <p:nvSpPr>
          <p:cNvPr id="9" name="Rectangle 6"/>
          <p:cNvSpPr>
            <a:spLocks noGrp="1" noChangeArrowheads="1"/>
          </p:cNvSpPr>
          <p:nvPr>
            <p:ph type="sldNum" sz="quarter" idx="12"/>
          </p:nvPr>
        </p:nvSpPr>
        <p:spPr>
          <a:ln/>
        </p:spPr>
        <p:txBody>
          <a:bodyPr/>
          <a:lstStyle>
            <a:lvl1pPr>
              <a:defRPr/>
            </a:lvl1pPr>
          </a:lstStyle>
          <a:p>
            <a:pPr>
              <a:defRPr/>
            </a:pPr>
            <a:fld id="{2E93F33B-57F5-4F54-892E-978D223C6BAD}"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2528640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r>
              <a:rPr lang="ru-RU"/>
              <a:t>Консалтинговая </a:t>
            </a:r>
            <a:br>
              <a:rPr lang="ru-RU"/>
            </a:br>
            <a:r>
              <a:rPr lang="ru-RU"/>
              <a:t>компания ТСМ</a:t>
            </a:r>
            <a:br>
              <a:rPr lang="ru-RU"/>
            </a:br>
            <a:endParaRPr lang="ru-RU"/>
          </a:p>
        </p:txBody>
      </p:sp>
      <p:sp>
        <p:nvSpPr>
          <p:cNvPr id="4" name="Rectangle 5"/>
          <p:cNvSpPr>
            <a:spLocks noGrp="1" noChangeArrowheads="1"/>
          </p:cNvSpPr>
          <p:nvPr>
            <p:ph type="ftr" sz="quarter" idx="11"/>
          </p:nvPr>
        </p:nvSpPr>
        <p:spPr>
          <a:ln/>
        </p:spPr>
        <p:txBody>
          <a:bodyPr/>
          <a:lstStyle>
            <a:lvl1pPr>
              <a:defRPr/>
            </a:lvl1pPr>
          </a:lstStyle>
          <a:p>
            <a:pPr>
              <a:defRPr/>
            </a:pPr>
            <a:r>
              <a:rPr lang="ru-RU"/>
              <a:t>Наш стиль – </a:t>
            </a:r>
            <a:r>
              <a:rPr lang="ru-RU" b="1"/>
              <a:t>Технологично, Системно, Методично</a:t>
            </a:r>
          </a:p>
        </p:txBody>
      </p:sp>
      <p:sp>
        <p:nvSpPr>
          <p:cNvPr id="5" name="Rectangle 6"/>
          <p:cNvSpPr>
            <a:spLocks noGrp="1" noChangeArrowheads="1"/>
          </p:cNvSpPr>
          <p:nvPr>
            <p:ph type="sldNum" sz="quarter" idx="12"/>
          </p:nvPr>
        </p:nvSpPr>
        <p:spPr>
          <a:ln/>
        </p:spPr>
        <p:txBody>
          <a:bodyPr/>
          <a:lstStyle>
            <a:lvl1pPr>
              <a:defRPr/>
            </a:lvl1pPr>
          </a:lstStyle>
          <a:p>
            <a:pPr>
              <a:defRPr/>
            </a:pPr>
            <a:fld id="{5D3B7C7E-4914-487D-AC3F-2D18BAC88493}"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3863141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ru-RU"/>
              <a:t>Консалтинговая </a:t>
            </a:r>
            <a:br>
              <a:rPr lang="ru-RU"/>
            </a:br>
            <a:r>
              <a:rPr lang="ru-RU"/>
              <a:t>компания ТСМ</a:t>
            </a:r>
            <a:br>
              <a:rPr lang="ru-RU"/>
            </a:br>
            <a:endParaRPr lang="ru-RU"/>
          </a:p>
        </p:txBody>
      </p:sp>
      <p:sp>
        <p:nvSpPr>
          <p:cNvPr id="3" name="Rectangle 5"/>
          <p:cNvSpPr>
            <a:spLocks noGrp="1" noChangeArrowheads="1"/>
          </p:cNvSpPr>
          <p:nvPr>
            <p:ph type="ftr" sz="quarter" idx="11"/>
          </p:nvPr>
        </p:nvSpPr>
        <p:spPr>
          <a:ln/>
        </p:spPr>
        <p:txBody>
          <a:bodyPr/>
          <a:lstStyle>
            <a:lvl1pPr>
              <a:defRPr/>
            </a:lvl1pPr>
          </a:lstStyle>
          <a:p>
            <a:pPr>
              <a:defRPr/>
            </a:pPr>
            <a:r>
              <a:rPr lang="ru-RU"/>
              <a:t>Наш стиль – </a:t>
            </a:r>
            <a:r>
              <a:rPr lang="ru-RU" b="1"/>
              <a:t>Технологично, Системно, Методично</a:t>
            </a:r>
          </a:p>
        </p:txBody>
      </p:sp>
      <p:sp>
        <p:nvSpPr>
          <p:cNvPr id="4" name="Rectangle 6"/>
          <p:cNvSpPr>
            <a:spLocks noGrp="1" noChangeArrowheads="1"/>
          </p:cNvSpPr>
          <p:nvPr>
            <p:ph type="sldNum" sz="quarter" idx="12"/>
          </p:nvPr>
        </p:nvSpPr>
        <p:spPr>
          <a:ln/>
        </p:spPr>
        <p:txBody>
          <a:bodyPr/>
          <a:lstStyle>
            <a:lvl1pPr>
              <a:defRPr/>
            </a:lvl1pPr>
          </a:lstStyle>
          <a:p>
            <a:pPr>
              <a:defRPr/>
            </a:pPr>
            <a:fld id="{036D1D8F-714B-4B33-B39E-7D5F9EF72C3C}"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1285221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ru-RU"/>
              <a:t>Консалтинговая </a:t>
            </a:r>
            <a:br>
              <a:rPr lang="ru-RU"/>
            </a:br>
            <a:r>
              <a:rPr lang="ru-RU"/>
              <a:t>компания ТСМ</a:t>
            </a:r>
            <a:br>
              <a:rPr lang="ru-RU"/>
            </a:br>
            <a:endParaRPr lang="ru-RU"/>
          </a:p>
        </p:txBody>
      </p:sp>
      <p:sp>
        <p:nvSpPr>
          <p:cNvPr id="6" name="Rectangle 5"/>
          <p:cNvSpPr>
            <a:spLocks noGrp="1" noChangeArrowheads="1"/>
          </p:cNvSpPr>
          <p:nvPr>
            <p:ph type="ftr" sz="quarter" idx="11"/>
          </p:nvPr>
        </p:nvSpPr>
        <p:spPr>
          <a:ln/>
        </p:spPr>
        <p:txBody>
          <a:bodyPr/>
          <a:lstStyle>
            <a:lvl1pPr>
              <a:defRPr/>
            </a:lvl1pPr>
          </a:lstStyle>
          <a:p>
            <a:pPr>
              <a:defRPr/>
            </a:pPr>
            <a:r>
              <a:rPr lang="ru-RU"/>
              <a:t>Наш стиль – </a:t>
            </a:r>
            <a:r>
              <a:rPr lang="ru-RU" b="1"/>
              <a:t>Технологично, Системно, Методично</a:t>
            </a:r>
          </a:p>
        </p:txBody>
      </p:sp>
      <p:sp>
        <p:nvSpPr>
          <p:cNvPr id="7" name="Rectangle 6"/>
          <p:cNvSpPr>
            <a:spLocks noGrp="1" noChangeArrowheads="1"/>
          </p:cNvSpPr>
          <p:nvPr>
            <p:ph type="sldNum" sz="quarter" idx="12"/>
          </p:nvPr>
        </p:nvSpPr>
        <p:spPr>
          <a:ln/>
        </p:spPr>
        <p:txBody>
          <a:bodyPr/>
          <a:lstStyle>
            <a:lvl1pPr>
              <a:defRPr/>
            </a:lvl1pPr>
          </a:lstStyle>
          <a:p>
            <a:pPr>
              <a:defRPr/>
            </a:pPr>
            <a:fld id="{4829243F-FF3B-4A42-B0F9-EB64FC3FA673}"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2308629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ru-RU"/>
              <a:t>Консалтинговая </a:t>
            </a:r>
            <a:br>
              <a:rPr lang="ru-RU"/>
            </a:br>
            <a:r>
              <a:rPr lang="ru-RU"/>
              <a:t>компания ТСМ</a:t>
            </a:r>
            <a:br>
              <a:rPr lang="ru-RU"/>
            </a:br>
            <a:endParaRPr lang="ru-RU"/>
          </a:p>
        </p:txBody>
      </p:sp>
      <p:sp>
        <p:nvSpPr>
          <p:cNvPr id="6" name="Rectangle 5"/>
          <p:cNvSpPr>
            <a:spLocks noGrp="1" noChangeArrowheads="1"/>
          </p:cNvSpPr>
          <p:nvPr>
            <p:ph type="ftr" sz="quarter" idx="11"/>
          </p:nvPr>
        </p:nvSpPr>
        <p:spPr>
          <a:ln/>
        </p:spPr>
        <p:txBody>
          <a:bodyPr/>
          <a:lstStyle>
            <a:lvl1pPr>
              <a:defRPr/>
            </a:lvl1pPr>
          </a:lstStyle>
          <a:p>
            <a:pPr>
              <a:defRPr/>
            </a:pPr>
            <a:r>
              <a:rPr lang="ru-RU"/>
              <a:t>Наш стиль – </a:t>
            </a:r>
            <a:r>
              <a:rPr lang="ru-RU" b="1"/>
              <a:t>Технологично, Системно, Методично</a:t>
            </a:r>
          </a:p>
        </p:txBody>
      </p:sp>
      <p:sp>
        <p:nvSpPr>
          <p:cNvPr id="7" name="Rectangle 6"/>
          <p:cNvSpPr>
            <a:spLocks noGrp="1" noChangeArrowheads="1"/>
          </p:cNvSpPr>
          <p:nvPr>
            <p:ph type="sldNum" sz="quarter" idx="12"/>
          </p:nvPr>
        </p:nvSpPr>
        <p:spPr>
          <a:ln/>
        </p:spPr>
        <p:txBody>
          <a:bodyPr/>
          <a:lstStyle>
            <a:lvl1pPr>
              <a:defRPr/>
            </a:lvl1pPr>
          </a:lstStyle>
          <a:p>
            <a:pPr>
              <a:defRPr/>
            </a:pPr>
            <a:fld id="{E750CF9D-5B4C-46A3-A6A5-653CFBE06F6E}"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550978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FFFFCC"/>
            </a:gs>
          </a:gsLst>
          <a:lin ang="5400000" scaled="1"/>
        </a:gra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1187450" y="333375"/>
            <a:ext cx="201612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1">
                <a:solidFill>
                  <a:srgbClr val="000099"/>
                </a:solidFill>
                <a:latin typeface="+mj-lt"/>
              </a:defRPr>
            </a:lvl1pPr>
          </a:lstStyle>
          <a:p>
            <a:pPr fontAlgn="base">
              <a:spcBef>
                <a:spcPct val="0"/>
              </a:spcBef>
              <a:spcAft>
                <a:spcPct val="0"/>
              </a:spcAft>
              <a:defRPr/>
            </a:pPr>
            <a:r>
              <a:rPr lang="ru-RU"/>
              <a:t>Консалтинговая </a:t>
            </a:r>
            <a:br>
              <a:rPr lang="ru-RU"/>
            </a:br>
            <a:r>
              <a:rPr lang="ru-RU"/>
              <a:t>компания ТСМ</a:t>
            </a:r>
            <a:br>
              <a:rPr lang="ru-RU"/>
            </a:br>
            <a:endParaRPr lang="ru-RU"/>
          </a:p>
        </p:txBody>
      </p:sp>
      <p:sp>
        <p:nvSpPr>
          <p:cNvPr id="1029" name="Rectangle 5"/>
          <p:cNvSpPr>
            <a:spLocks noGrp="1" noChangeArrowheads="1"/>
          </p:cNvSpPr>
          <p:nvPr>
            <p:ph type="ftr" sz="quarter" idx="3"/>
          </p:nvPr>
        </p:nvSpPr>
        <p:spPr bwMode="auto">
          <a:xfrm>
            <a:off x="1547813" y="6381750"/>
            <a:ext cx="6551612"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CC3300"/>
                </a:solidFill>
              </a:defRPr>
            </a:lvl1pPr>
          </a:lstStyle>
          <a:p>
            <a:pPr fontAlgn="base">
              <a:spcBef>
                <a:spcPct val="0"/>
              </a:spcBef>
              <a:spcAft>
                <a:spcPct val="0"/>
              </a:spcAft>
              <a:defRPr/>
            </a:pPr>
            <a:r>
              <a:rPr lang="ru-RU"/>
              <a:t>Наш стиль – </a:t>
            </a:r>
            <a:r>
              <a:rPr lang="ru-RU" b="1"/>
              <a:t>Технологично, Системно, Методично</a:t>
            </a:r>
          </a:p>
        </p:txBody>
      </p:sp>
      <p:sp>
        <p:nvSpPr>
          <p:cNvPr id="1030" name="Rectangle 6"/>
          <p:cNvSpPr>
            <a:spLocks noGrp="1" noChangeArrowheads="1"/>
          </p:cNvSpPr>
          <p:nvPr>
            <p:ph type="sldNum" sz="quarter" idx="4"/>
          </p:nvPr>
        </p:nvSpPr>
        <p:spPr bwMode="auto">
          <a:xfrm>
            <a:off x="6732588"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3110D966-21AC-40C3-9E5A-BE025476E076}" type="slidenum">
              <a:rPr lang="ru-RU">
                <a:solidFill>
                  <a:srgbClr val="000000"/>
                </a:solidFill>
              </a:rPr>
              <a:pPr fontAlgn="base">
                <a:spcBef>
                  <a:spcPct val="0"/>
                </a:spcBef>
                <a:spcAft>
                  <a:spcPct val="0"/>
                </a:spcAft>
                <a:defRPr/>
              </a:pPr>
              <a:t>‹#›</a:t>
            </a:fld>
            <a:endParaRPr lang="ru-RU">
              <a:solidFill>
                <a:srgbClr val="000000"/>
              </a:solidFill>
            </a:endParaRPr>
          </a:p>
        </p:txBody>
      </p:sp>
      <p:pic>
        <p:nvPicPr>
          <p:cNvPr id="2" name="Picture 7" descr="Новый Логотип"/>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179388" y="188913"/>
            <a:ext cx="863600" cy="85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13"/>
          <p:cNvSpPr txBox="1">
            <a:spLocks noChangeArrowheads="1"/>
          </p:cNvSpPr>
          <p:nvPr userDrawn="1"/>
        </p:nvSpPr>
        <p:spPr bwMode="auto">
          <a:xfrm rot="-1189028">
            <a:off x="574675" y="1196975"/>
            <a:ext cx="8569325" cy="400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r>
              <a:rPr lang="ru-RU" sz="1600" smtClean="0">
                <a:solidFill>
                  <a:srgbClr val="CCECFF"/>
                </a:solidFill>
              </a:rPr>
              <a:t>Управление проектами     Управление проектами        Управление проектами </a:t>
            </a:r>
          </a:p>
          <a:p>
            <a:pPr eaLnBrk="1" fontAlgn="base" hangingPunct="1">
              <a:spcBef>
                <a:spcPct val="50000"/>
              </a:spcBef>
              <a:spcAft>
                <a:spcPct val="0"/>
              </a:spcAft>
              <a:defRPr/>
            </a:pPr>
            <a:r>
              <a:rPr lang="ru-RU" sz="1600" smtClean="0">
                <a:solidFill>
                  <a:srgbClr val="CCECFF"/>
                </a:solidFill>
              </a:rPr>
              <a:t>Управление проектами     Управление проектами        Управление проектами </a:t>
            </a:r>
          </a:p>
          <a:p>
            <a:pPr eaLnBrk="1" fontAlgn="base" hangingPunct="1">
              <a:spcBef>
                <a:spcPct val="50000"/>
              </a:spcBef>
              <a:spcAft>
                <a:spcPct val="0"/>
              </a:spcAft>
              <a:defRPr/>
            </a:pPr>
            <a:r>
              <a:rPr lang="ru-RU" sz="1600" smtClean="0">
                <a:solidFill>
                  <a:srgbClr val="CCECFF"/>
                </a:solidFill>
              </a:rPr>
              <a:t>Управление проектами      Управление проектами       Управление проектами </a:t>
            </a:r>
          </a:p>
          <a:p>
            <a:pPr eaLnBrk="1" fontAlgn="base" hangingPunct="1">
              <a:spcBef>
                <a:spcPct val="50000"/>
              </a:spcBef>
              <a:spcAft>
                <a:spcPct val="0"/>
              </a:spcAft>
              <a:defRPr/>
            </a:pPr>
            <a:r>
              <a:rPr lang="ru-RU" sz="1600" smtClean="0">
                <a:solidFill>
                  <a:srgbClr val="CCECFF"/>
                </a:solidFill>
              </a:rPr>
              <a:t>Управление проектами      Управление проектами       Управление проектами </a:t>
            </a:r>
          </a:p>
          <a:p>
            <a:pPr eaLnBrk="1" fontAlgn="base" hangingPunct="1">
              <a:spcBef>
                <a:spcPct val="50000"/>
              </a:spcBef>
              <a:spcAft>
                <a:spcPct val="0"/>
              </a:spcAft>
              <a:defRPr/>
            </a:pPr>
            <a:r>
              <a:rPr lang="ru-RU" sz="1600" smtClean="0">
                <a:solidFill>
                  <a:srgbClr val="CCECFF"/>
                </a:solidFill>
              </a:rPr>
              <a:t>Управление проектами      Управление проектами        Управление проектами   </a:t>
            </a:r>
          </a:p>
          <a:p>
            <a:pPr eaLnBrk="1" fontAlgn="base" hangingPunct="1">
              <a:spcBef>
                <a:spcPct val="50000"/>
              </a:spcBef>
              <a:spcAft>
                <a:spcPct val="0"/>
              </a:spcAft>
              <a:defRPr/>
            </a:pPr>
            <a:r>
              <a:rPr lang="ru-RU" sz="1600" smtClean="0">
                <a:solidFill>
                  <a:srgbClr val="CCECFF"/>
                </a:solidFill>
              </a:rPr>
              <a:t>   Управление проектами      Управление проектами       Управление проектами      </a:t>
            </a:r>
          </a:p>
          <a:p>
            <a:pPr eaLnBrk="1" fontAlgn="base" hangingPunct="1">
              <a:spcBef>
                <a:spcPct val="50000"/>
              </a:spcBef>
              <a:spcAft>
                <a:spcPct val="0"/>
              </a:spcAft>
              <a:defRPr/>
            </a:pPr>
            <a:r>
              <a:rPr lang="ru-RU" sz="1600" smtClean="0">
                <a:solidFill>
                  <a:srgbClr val="CCECFF"/>
                </a:solidFill>
              </a:rPr>
              <a:t>Управление проектами       Управление проектами      Управление проектами     </a:t>
            </a:r>
          </a:p>
          <a:p>
            <a:pPr eaLnBrk="1" fontAlgn="base" hangingPunct="1">
              <a:spcBef>
                <a:spcPct val="50000"/>
              </a:spcBef>
              <a:spcAft>
                <a:spcPct val="0"/>
              </a:spcAft>
              <a:defRPr/>
            </a:pPr>
            <a:r>
              <a:rPr lang="ru-RU" sz="1600" smtClean="0">
                <a:solidFill>
                  <a:srgbClr val="CCECFF"/>
                </a:solidFill>
              </a:rPr>
              <a:t> Управление проектами       Управление проектами      Управление проектами    </a:t>
            </a:r>
          </a:p>
          <a:p>
            <a:pPr eaLnBrk="1" fontAlgn="base" hangingPunct="1">
              <a:spcBef>
                <a:spcPct val="50000"/>
              </a:spcBef>
              <a:spcAft>
                <a:spcPct val="0"/>
              </a:spcAft>
              <a:defRPr/>
            </a:pPr>
            <a:r>
              <a:rPr lang="ru-RU" sz="1600" smtClean="0">
                <a:solidFill>
                  <a:srgbClr val="CCECFF"/>
                </a:solidFill>
              </a:rPr>
              <a:t>  Управление проектами       Управление проектами       Управление проектами </a:t>
            </a:r>
          </a:p>
          <a:p>
            <a:pPr eaLnBrk="1" fontAlgn="base" hangingPunct="1">
              <a:spcBef>
                <a:spcPct val="50000"/>
              </a:spcBef>
              <a:spcAft>
                <a:spcPct val="0"/>
              </a:spcAft>
              <a:defRPr/>
            </a:pPr>
            <a:r>
              <a:rPr lang="ru-RU" sz="1600" smtClean="0">
                <a:solidFill>
                  <a:srgbClr val="CCECFF"/>
                </a:solidFill>
              </a:rPr>
              <a:t>Управление проектами        Управление проектами       Управление проектами </a:t>
            </a:r>
          </a:p>
          <a:p>
            <a:pPr eaLnBrk="1" fontAlgn="base" hangingPunct="1">
              <a:spcBef>
                <a:spcPct val="50000"/>
              </a:spcBef>
              <a:spcAft>
                <a:spcPct val="0"/>
              </a:spcAft>
              <a:defRPr/>
            </a:pPr>
            <a:r>
              <a:rPr lang="ru-RU" sz="1600" smtClean="0">
                <a:solidFill>
                  <a:srgbClr val="CCECFF"/>
                </a:solidFill>
              </a:rPr>
              <a:t>Управление проектами         Управление проектами      Управление проектами</a:t>
            </a:r>
          </a:p>
        </p:txBody>
      </p:sp>
    </p:spTree>
    <p:extLst>
      <p:ext uri="{BB962C8B-B14F-4D97-AF65-F5344CB8AC3E}">
        <p14:creationId xmlns:p14="http://schemas.microsoft.com/office/powerpoint/2010/main" val="29018278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p:txStyles>
    <p:titleStyle>
      <a:lvl1pPr algn="ctr" rtl="0" eaLnBrk="0" fontAlgn="base" hangingPunct="0">
        <a:spcBef>
          <a:spcPct val="0"/>
        </a:spcBef>
        <a:spcAft>
          <a:spcPct val="0"/>
        </a:spcAft>
        <a:defRPr sz="2000" b="1">
          <a:solidFill>
            <a:srgbClr val="000099"/>
          </a:solidFill>
          <a:latin typeface="+mj-lt"/>
          <a:ea typeface="+mj-ea"/>
          <a:cs typeface="+mj-cs"/>
        </a:defRPr>
      </a:lvl1pPr>
      <a:lvl2pPr algn="ctr" rtl="0" eaLnBrk="0" fontAlgn="base" hangingPunct="0">
        <a:spcBef>
          <a:spcPct val="0"/>
        </a:spcBef>
        <a:spcAft>
          <a:spcPct val="0"/>
        </a:spcAft>
        <a:defRPr sz="2000" b="1">
          <a:solidFill>
            <a:srgbClr val="000099"/>
          </a:solidFill>
          <a:latin typeface="Book Antiqua" pitchFamily="18" charset="0"/>
        </a:defRPr>
      </a:lvl2pPr>
      <a:lvl3pPr algn="ctr" rtl="0" eaLnBrk="0" fontAlgn="base" hangingPunct="0">
        <a:spcBef>
          <a:spcPct val="0"/>
        </a:spcBef>
        <a:spcAft>
          <a:spcPct val="0"/>
        </a:spcAft>
        <a:defRPr sz="2000" b="1">
          <a:solidFill>
            <a:srgbClr val="000099"/>
          </a:solidFill>
          <a:latin typeface="Book Antiqua" pitchFamily="18" charset="0"/>
        </a:defRPr>
      </a:lvl3pPr>
      <a:lvl4pPr algn="ctr" rtl="0" eaLnBrk="0" fontAlgn="base" hangingPunct="0">
        <a:spcBef>
          <a:spcPct val="0"/>
        </a:spcBef>
        <a:spcAft>
          <a:spcPct val="0"/>
        </a:spcAft>
        <a:defRPr sz="2000" b="1">
          <a:solidFill>
            <a:srgbClr val="000099"/>
          </a:solidFill>
          <a:latin typeface="Book Antiqua" pitchFamily="18" charset="0"/>
        </a:defRPr>
      </a:lvl4pPr>
      <a:lvl5pPr algn="ctr" rtl="0" eaLnBrk="0" fontAlgn="base" hangingPunct="0">
        <a:spcBef>
          <a:spcPct val="0"/>
        </a:spcBef>
        <a:spcAft>
          <a:spcPct val="0"/>
        </a:spcAft>
        <a:defRPr sz="2000" b="1">
          <a:solidFill>
            <a:srgbClr val="000099"/>
          </a:solidFill>
          <a:latin typeface="Book Antiqua" pitchFamily="18" charset="0"/>
        </a:defRPr>
      </a:lvl5pPr>
      <a:lvl6pPr marL="457200" algn="ctr" rtl="0" fontAlgn="base">
        <a:spcBef>
          <a:spcPct val="0"/>
        </a:spcBef>
        <a:spcAft>
          <a:spcPct val="0"/>
        </a:spcAft>
        <a:defRPr sz="2000" b="1">
          <a:solidFill>
            <a:srgbClr val="000099"/>
          </a:solidFill>
          <a:latin typeface="Book Antiqua" pitchFamily="18" charset="0"/>
        </a:defRPr>
      </a:lvl6pPr>
      <a:lvl7pPr marL="914400" algn="ctr" rtl="0" fontAlgn="base">
        <a:spcBef>
          <a:spcPct val="0"/>
        </a:spcBef>
        <a:spcAft>
          <a:spcPct val="0"/>
        </a:spcAft>
        <a:defRPr sz="2000" b="1">
          <a:solidFill>
            <a:srgbClr val="000099"/>
          </a:solidFill>
          <a:latin typeface="Book Antiqua" pitchFamily="18" charset="0"/>
        </a:defRPr>
      </a:lvl7pPr>
      <a:lvl8pPr marL="1371600" algn="ctr" rtl="0" fontAlgn="base">
        <a:spcBef>
          <a:spcPct val="0"/>
        </a:spcBef>
        <a:spcAft>
          <a:spcPct val="0"/>
        </a:spcAft>
        <a:defRPr sz="2000" b="1">
          <a:solidFill>
            <a:srgbClr val="000099"/>
          </a:solidFill>
          <a:latin typeface="Book Antiqua" pitchFamily="18" charset="0"/>
        </a:defRPr>
      </a:lvl8pPr>
      <a:lvl9pPr marL="1828800" algn="ctr" rtl="0" fontAlgn="base">
        <a:spcBef>
          <a:spcPct val="0"/>
        </a:spcBef>
        <a:spcAft>
          <a:spcPct val="0"/>
        </a:spcAft>
        <a:defRPr sz="2000" b="1">
          <a:solidFill>
            <a:srgbClr val="000099"/>
          </a:solidFill>
          <a:latin typeface="Book Antiqua" pitchFamily="18"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a:solidFill>
            <a:schemeClr val="accent2"/>
          </a:solidFill>
          <a:latin typeface="+mn-lt"/>
        </a:defRPr>
      </a:lvl2pPr>
      <a:lvl3pPr marL="1143000" indent="-228600" algn="l" rtl="0" eaLnBrk="0" fontAlgn="base" hangingPunct="0">
        <a:spcBef>
          <a:spcPct val="20000"/>
        </a:spcBef>
        <a:spcAft>
          <a:spcPct val="0"/>
        </a:spcAft>
        <a:buChar char="•"/>
        <a:defRPr sz="2400">
          <a:solidFill>
            <a:schemeClr val="accent2"/>
          </a:solidFill>
          <a:latin typeface="+mn-lt"/>
        </a:defRPr>
      </a:lvl3pPr>
      <a:lvl4pPr marL="1600200" indent="-228600" algn="l" rtl="0" eaLnBrk="0" fontAlgn="base" hangingPunct="0">
        <a:spcBef>
          <a:spcPct val="20000"/>
        </a:spcBef>
        <a:spcAft>
          <a:spcPct val="0"/>
        </a:spcAft>
        <a:buBlip>
          <a:blip r:embed="rId17"/>
        </a:buBlip>
        <a:defRPr sz="2000">
          <a:solidFill>
            <a:schemeClr val="accent2"/>
          </a:solidFill>
          <a:latin typeface="+mn-lt"/>
        </a:defRPr>
      </a:lvl4pPr>
      <a:lvl5pPr marL="2057400" indent="-228600" algn="l" rtl="0" eaLnBrk="0" fontAlgn="base" hangingPunct="0">
        <a:spcBef>
          <a:spcPct val="20000"/>
        </a:spcBef>
        <a:spcAft>
          <a:spcPct val="0"/>
        </a:spcAft>
        <a:buFont typeface="Wingdings" pitchFamily="2" charset="2"/>
        <a:buBlip>
          <a:blip r:embed="rId18"/>
        </a:buBlip>
        <a:defRPr sz="2000">
          <a:solidFill>
            <a:schemeClr val="accent2"/>
          </a:solidFill>
          <a:latin typeface="+mn-lt"/>
        </a:defRPr>
      </a:lvl5pPr>
      <a:lvl6pPr marL="2514600" indent="-228600" algn="l" rtl="0" fontAlgn="base">
        <a:spcBef>
          <a:spcPct val="20000"/>
        </a:spcBef>
        <a:spcAft>
          <a:spcPct val="0"/>
        </a:spcAft>
        <a:buFont typeface="Wingdings" pitchFamily="2" charset="2"/>
        <a:buBlip>
          <a:blip r:embed="rId18"/>
        </a:buBlip>
        <a:defRPr sz="2000">
          <a:solidFill>
            <a:schemeClr val="accent2"/>
          </a:solidFill>
          <a:latin typeface="+mn-lt"/>
        </a:defRPr>
      </a:lvl6pPr>
      <a:lvl7pPr marL="2971800" indent="-228600" algn="l" rtl="0" fontAlgn="base">
        <a:spcBef>
          <a:spcPct val="20000"/>
        </a:spcBef>
        <a:spcAft>
          <a:spcPct val="0"/>
        </a:spcAft>
        <a:buFont typeface="Wingdings" pitchFamily="2" charset="2"/>
        <a:buBlip>
          <a:blip r:embed="rId18"/>
        </a:buBlip>
        <a:defRPr sz="2000">
          <a:solidFill>
            <a:schemeClr val="accent2"/>
          </a:solidFill>
          <a:latin typeface="+mn-lt"/>
        </a:defRPr>
      </a:lvl7pPr>
      <a:lvl8pPr marL="3429000" indent="-228600" algn="l" rtl="0" fontAlgn="base">
        <a:spcBef>
          <a:spcPct val="20000"/>
        </a:spcBef>
        <a:spcAft>
          <a:spcPct val="0"/>
        </a:spcAft>
        <a:buFont typeface="Wingdings" pitchFamily="2" charset="2"/>
        <a:buBlip>
          <a:blip r:embed="rId18"/>
        </a:buBlip>
        <a:defRPr sz="2000">
          <a:solidFill>
            <a:schemeClr val="accent2"/>
          </a:solidFill>
          <a:latin typeface="+mn-lt"/>
        </a:defRPr>
      </a:lvl8pPr>
      <a:lvl9pPr marL="3886200" indent="-228600" algn="l" rtl="0" fontAlgn="base">
        <a:spcBef>
          <a:spcPct val="20000"/>
        </a:spcBef>
        <a:spcAft>
          <a:spcPct val="0"/>
        </a:spcAft>
        <a:buFont typeface="Wingdings" pitchFamily="2" charset="2"/>
        <a:buBlip>
          <a:blip r:embed="rId18"/>
        </a:buBlip>
        <a:defRPr sz="2000">
          <a:solidFill>
            <a:schemeClr val="accent2"/>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ridero.ru/books/nedelya_nachinaetsya_s_subboty/" TargetMode="External"/><Relationship Id="rId2" Type="http://schemas.openxmlformats.org/officeDocument/2006/relationships/hyperlink" Target="https://youtu.be/wbGofnHrFHAA"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pmpractice.ru/download/promo_PMI.pdf" TargetMode="External"/><Relationship Id="rId2" Type="http://schemas.openxmlformats.org/officeDocument/2006/relationships/hyperlink" Target="https://www.hraconsulting-ltd.co.uk/russian-project-management-book.pdf"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1"/>
          <p:cNvSpPr>
            <a:spLocks noGrp="1"/>
          </p:cNvSpPr>
          <p:nvPr>
            <p:ph type="dt" sz="quarter" idx="10"/>
          </p:nvPr>
        </p:nvSpPr>
        <p:spPr/>
        <p:txBody>
          <a:bodyPr/>
          <a:lstStyle/>
          <a:p>
            <a:pPr>
              <a:defRPr/>
            </a:pPr>
            <a:r>
              <a:rPr lang="ru-RU"/>
              <a:t>Консалтинговая </a:t>
            </a:r>
            <a:br>
              <a:rPr lang="ru-RU"/>
            </a:br>
            <a:r>
              <a:rPr lang="ru-RU"/>
              <a:t>компания ТСМ</a:t>
            </a:r>
            <a:br>
              <a:rPr lang="ru-RU"/>
            </a:br>
            <a:endParaRPr lang="ru-RU"/>
          </a:p>
        </p:txBody>
      </p:sp>
      <p:sp>
        <p:nvSpPr>
          <p:cNvPr id="269315" name="Нижний колонтитул 2"/>
          <p:cNvSpPr>
            <a:spLocks noGrp="1"/>
          </p:cNvSpPr>
          <p:nvPr>
            <p:ph type="ftr"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mtClean="0">
                <a:solidFill>
                  <a:srgbClr val="CC3300"/>
                </a:solidFill>
              </a:rPr>
              <a:t>Наш стиль – </a:t>
            </a:r>
            <a:r>
              <a:rPr lang="ru-RU" b="1" smtClean="0">
                <a:solidFill>
                  <a:srgbClr val="CC3300"/>
                </a:solidFill>
              </a:rPr>
              <a:t>Технологично, Системно, Методично</a:t>
            </a:r>
          </a:p>
        </p:txBody>
      </p:sp>
      <p:sp>
        <p:nvSpPr>
          <p:cNvPr id="269316" name="Номер слайда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7164034-23F1-48A4-BC42-8527F8CC36E3}" type="slidenum">
              <a:rPr lang="ru-RU" smtClean="0">
                <a:solidFill>
                  <a:srgbClr val="000000"/>
                </a:solidFill>
              </a:rPr>
              <a:pPr eaLnBrk="1" hangingPunct="1"/>
              <a:t>1</a:t>
            </a:fld>
            <a:endParaRPr lang="ru-RU" smtClean="0">
              <a:solidFill>
                <a:srgbClr val="000000"/>
              </a:solidFill>
            </a:endParaRPr>
          </a:p>
        </p:txBody>
      </p:sp>
      <p:sp>
        <p:nvSpPr>
          <p:cNvPr id="269317" name="Rectangle 2"/>
          <p:cNvSpPr>
            <a:spLocks noChangeArrowheads="1"/>
          </p:cNvSpPr>
          <p:nvPr/>
        </p:nvSpPr>
        <p:spPr bwMode="auto">
          <a:xfrm>
            <a:off x="1042988" y="188913"/>
            <a:ext cx="1657350" cy="7921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sz="1400" b="1">
              <a:solidFill>
                <a:srgbClr val="669900"/>
              </a:solidFill>
            </a:endParaRPr>
          </a:p>
        </p:txBody>
      </p:sp>
      <p:sp>
        <p:nvSpPr>
          <p:cNvPr id="269318" name="Rectangle 2"/>
          <p:cNvSpPr>
            <a:spLocks noGrp="1" noChangeArrowheads="1"/>
          </p:cNvSpPr>
          <p:nvPr>
            <p:ph type="title" idx="4294967295"/>
          </p:nvPr>
        </p:nvSpPr>
        <p:spPr bwMode="auto">
          <a:xfrm>
            <a:off x="1187450" y="404813"/>
            <a:ext cx="7616825" cy="476250"/>
          </a:xfrm>
          <a:prstGeom prst="rect">
            <a:avLst/>
          </a:prstGeo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r>
              <a:rPr lang="ru-RU" sz="2800" smtClean="0">
                <a:latin typeface="Arial" charset="0"/>
              </a:rPr>
              <a:t>Управление проектами. Литература</a:t>
            </a:r>
          </a:p>
        </p:txBody>
      </p:sp>
      <p:sp>
        <p:nvSpPr>
          <p:cNvPr id="269319" name="Rectangle 3"/>
          <p:cNvSpPr>
            <a:spLocks noGrp="1" noChangeArrowheads="1"/>
          </p:cNvSpPr>
          <p:nvPr/>
        </p:nvSpPr>
        <p:spPr bwMode="auto">
          <a:xfrm>
            <a:off x="179512" y="1196752"/>
            <a:ext cx="8713787" cy="4752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3847" tIns="36923" rIns="73847" bIns="36923"/>
          <a:lstStyle/>
          <a:p>
            <a:pPr marL="369888" indent="-369888" defTabSz="738188" fontAlgn="base">
              <a:spcBef>
                <a:spcPct val="0"/>
              </a:spcBef>
              <a:spcAft>
                <a:spcPct val="0"/>
              </a:spcAft>
            </a:pPr>
            <a:endParaRPr lang="ru-RU" sz="1600" dirty="0">
              <a:solidFill>
                <a:srgbClr val="000099"/>
              </a:solidFill>
              <a:cs typeface="Arial" charset="0"/>
            </a:endParaRPr>
          </a:p>
        </p:txBody>
      </p:sp>
      <p:sp>
        <p:nvSpPr>
          <p:cNvPr id="2049" name="Rectangle 1"/>
          <p:cNvSpPr>
            <a:spLocks noChangeArrowheads="1"/>
          </p:cNvSpPr>
          <p:nvPr/>
        </p:nvSpPr>
        <p:spPr bwMode="auto">
          <a:xfrm>
            <a:off x="251520" y="1224881"/>
            <a:ext cx="8568952"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99"/>
                </a:solidFill>
                <a:effectLst/>
                <a:ea typeface="Calibri" pitchFamily="34" charset="0"/>
                <a:cs typeface="Times New Roman" pitchFamily="18" charset="0"/>
              </a:rPr>
              <a:t>1. Неделя начинается с субботы: Сказка для менеджеров младшего возраста / В. А.Первушин. – [б. м.] : Издательские решения, 2017. – 394 с. – </a:t>
            </a:r>
            <a:r>
              <a:rPr kumimoji="0" lang="en-US" b="0" i="0" u="none" strike="noStrike" cap="none" normalizeH="0" baseline="0" dirty="0" smtClean="0">
                <a:ln>
                  <a:noFill/>
                </a:ln>
                <a:solidFill>
                  <a:srgbClr val="000099"/>
                </a:solidFill>
                <a:effectLst/>
                <a:ea typeface="Calibri" pitchFamily="34" charset="0"/>
                <a:cs typeface="Times New Roman" pitchFamily="18" charset="0"/>
              </a:rPr>
              <a:t>ISBN</a:t>
            </a:r>
            <a:r>
              <a:rPr kumimoji="0" lang="ru-RU" b="0" i="0" u="none" strike="noStrike" cap="none" normalizeH="0" baseline="0" dirty="0" smtClean="0">
                <a:ln>
                  <a:noFill/>
                </a:ln>
                <a:solidFill>
                  <a:srgbClr val="000099"/>
                </a:solidFill>
                <a:effectLst/>
                <a:ea typeface="Calibri" pitchFamily="34" charset="0"/>
                <a:cs typeface="Times New Roman" pitchFamily="18" charset="0"/>
              </a:rPr>
              <a:t> 978-5-4485-1105-9 </a:t>
            </a:r>
          </a:p>
          <a:p>
            <a:r>
              <a:rPr lang="ru-RU" dirty="0" err="1" smtClean="0">
                <a:solidFill>
                  <a:srgbClr val="000099"/>
                </a:solidFill>
              </a:rPr>
              <a:t>Буктрейлер</a:t>
            </a:r>
            <a:r>
              <a:rPr lang="ru-RU" dirty="0" smtClean="0">
                <a:solidFill>
                  <a:srgbClr val="000099"/>
                </a:solidFill>
              </a:rPr>
              <a:t> (видеоролик) книги </a:t>
            </a:r>
            <a:r>
              <a:rPr lang="ru-RU" u="sng" dirty="0" smtClean="0">
                <a:solidFill>
                  <a:srgbClr val="000099"/>
                </a:solidFill>
                <a:hlinkClick r:id="rId2"/>
              </a:rPr>
              <a:t>https://youtu.be/wbGofnHrFHA</a:t>
            </a:r>
            <a:r>
              <a:rPr lang="en-US" u="sng" dirty="0" smtClean="0">
                <a:solidFill>
                  <a:srgbClr val="000099"/>
                </a:solidFill>
                <a:hlinkClick r:id="rId2"/>
              </a:rPr>
              <a:t>A</a:t>
            </a:r>
            <a:endParaRPr lang="ru-RU" dirty="0" smtClean="0"/>
          </a:p>
          <a:p>
            <a:r>
              <a:rPr lang="ru-RU" dirty="0" smtClean="0">
                <a:solidFill>
                  <a:srgbClr val="000099"/>
                </a:solidFill>
              </a:rPr>
              <a:t>Сайт книги </a:t>
            </a:r>
            <a:r>
              <a:rPr lang="en-US" dirty="0" smtClean="0">
                <a:solidFill>
                  <a:srgbClr val="000099"/>
                </a:solidFill>
              </a:rPr>
              <a:t> </a:t>
            </a:r>
            <a:r>
              <a:rPr lang="ru-RU" u="sng" dirty="0" smtClean="0">
                <a:solidFill>
                  <a:srgbClr val="000099"/>
                </a:solidFill>
                <a:hlinkClick r:id="rId3"/>
              </a:rPr>
              <a:t>https://ridero.ru/books/nedelya_nachinaetsya_s_subboty/</a:t>
            </a:r>
            <a:r>
              <a:rPr lang="ru-RU" dirty="0" smtClean="0">
                <a:solidFill>
                  <a:srgbClr val="000099"/>
                </a:solidFill>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99"/>
                </a:solidFill>
                <a:effectLst/>
                <a:ea typeface="Calibri" pitchFamily="34" charset="0"/>
                <a:cs typeface="Times New Roman" pitchFamily="18" charset="0"/>
              </a:rPr>
              <a:t>2. Практика управления инновационным проектом: учеб. пособие/ В.А.Первушин. – М.: Издательство «Дело» АНХ, 2013. – 208 с. (Сер. «Образовательные инновации»).</a:t>
            </a:r>
            <a:endParaRPr kumimoji="0" lang="ru-RU" b="0" i="0" u="none" strike="noStrike" cap="none" normalizeH="0" baseline="0" dirty="0" smtClean="0">
              <a:ln>
                <a:noFill/>
              </a:ln>
              <a:solidFill>
                <a:srgbClr val="000099"/>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99"/>
                </a:solidFill>
                <a:effectLst/>
                <a:ea typeface="Calibri" pitchFamily="34" charset="0"/>
                <a:cs typeface="Times New Roman" pitchFamily="18" charset="0"/>
              </a:rPr>
              <a:t>3. Риск-менеджмент инвестиционного проекта: учебник для студентов вузов, обучающихся по экономическим специальностям/под ред. М.В.Грачевой. – 2-е изд., </a:t>
            </a:r>
            <a:r>
              <a:rPr kumimoji="0" lang="ru-RU" b="0" i="0" u="none" strike="noStrike" cap="none" normalizeH="0" baseline="0" dirty="0" err="1" smtClean="0">
                <a:ln>
                  <a:noFill/>
                </a:ln>
                <a:solidFill>
                  <a:srgbClr val="000099"/>
                </a:solidFill>
                <a:effectLst/>
                <a:ea typeface="Calibri" pitchFamily="34" charset="0"/>
                <a:cs typeface="Times New Roman" pitchFamily="18" charset="0"/>
              </a:rPr>
              <a:t>перераб</a:t>
            </a:r>
            <a:r>
              <a:rPr kumimoji="0" lang="ru-RU" b="0" i="0" u="none" strike="noStrike" cap="none" normalizeH="0" baseline="0" dirty="0" smtClean="0">
                <a:ln>
                  <a:noFill/>
                </a:ln>
                <a:solidFill>
                  <a:srgbClr val="000099"/>
                </a:solidFill>
                <a:effectLst/>
                <a:ea typeface="Calibri" pitchFamily="34" charset="0"/>
                <a:cs typeface="Times New Roman" pitchFamily="18" charset="0"/>
              </a:rPr>
              <a:t>. и доп. – М.: ЮНИТИ-ДАНА, 2017. – 663 с.</a:t>
            </a:r>
            <a:endParaRPr kumimoji="0" lang="ru-RU" b="0" i="0" u="none" strike="noStrike" cap="none" normalizeH="0" baseline="0" dirty="0" smtClean="0">
              <a:ln>
                <a:noFill/>
              </a:ln>
              <a:solidFill>
                <a:srgbClr val="000099"/>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99"/>
                </a:solidFill>
                <a:effectLst/>
                <a:ea typeface="Calibri" pitchFamily="34" charset="0"/>
                <a:cs typeface="Times New Roman" pitchFamily="18" charset="0"/>
              </a:rPr>
              <a:t>Соавторы: М.В. Грачева, А.М. Афанасьев, М. Ю. Афанасьев, В. А. Первушин и др. </a:t>
            </a:r>
            <a:endParaRPr kumimoji="0" lang="ru-RU" b="0" i="0" u="none" strike="noStrike" cap="none" normalizeH="0" baseline="0" dirty="0" smtClean="0">
              <a:ln>
                <a:noFill/>
              </a:ln>
              <a:solidFill>
                <a:srgbClr val="000099"/>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99"/>
                </a:solidFill>
                <a:effectLst/>
                <a:ea typeface="Calibri" pitchFamily="34" charset="0"/>
                <a:cs typeface="Times New Roman" pitchFamily="18" charset="0"/>
              </a:rPr>
              <a:t>4. Майкл В. </a:t>
            </a:r>
            <a:r>
              <a:rPr kumimoji="0" lang="ru-RU" b="0" i="0" u="none" strike="noStrike" cap="none" normalizeH="0" baseline="0" dirty="0" err="1" smtClean="0">
                <a:ln>
                  <a:noFill/>
                </a:ln>
                <a:solidFill>
                  <a:srgbClr val="000099"/>
                </a:solidFill>
                <a:effectLst/>
                <a:ea typeface="Calibri" pitchFamily="34" charset="0"/>
                <a:cs typeface="Times New Roman" pitchFamily="18" charset="0"/>
              </a:rPr>
              <a:t>Ньюэлл</a:t>
            </a:r>
            <a:r>
              <a:rPr kumimoji="0" lang="ru-RU" b="0" i="0" u="none" strike="noStrike" cap="none" normalizeH="0" baseline="0" dirty="0" smtClean="0">
                <a:ln>
                  <a:noFill/>
                </a:ln>
                <a:solidFill>
                  <a:srgbClr val="000099"/>
                </a:solidFill>
                <a:effectLst/>
                <a:ea typeface="Calibri" pitchFamily="34" charset="0"/>
                <a:cs typeface="Times New Roman" pitchFamily="18" charset="0"/>
              </a:rPr>
              <a:t>. Управление проектами для профессионалов. Руководство по подготовке к сдаче сертификационного экзамена. Пер. с англ. – М. КУДИЦ-ОБРАЗ, 2006. </a:t>
            </a:r>
            <a:endParaRPr kumimoji="0" lang="ru-RU" b="0" i="0" u="none" strike="noStrike" cap="none" normalizeH="0" baseline="0" dirty="0" smtClean="0">
              <a:ln>
                <a:noFill/>
              </a:ln>
              <a:solidFill>
                <a:srgbClr val="000099"/>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99"/>
                </a:solidFill>
                <a:effectLst/>
                <a:ea typeface="Calibri" pitchFamily="34" charset="0"/>
                <a:cs typeface="Times New Roman" pitchFamily="18" charset="0"/>
              </a:rPr>
              <a:t>5. Основы инновационного менеджмента. Теория и практика. Учебник/Под ред. А.К. Казанцева и Л.Э. </a:t>
            </a:r>
            <a:r>
              <a:rPr kumimoji="0" lang="ru-RU" b="0" i="0" u="none" strike="noStrike" cap="none" normalizeH="0" baseline="0" dirty="0" err="1" smtClean="0">
                <a:ln>
                  <a:noFill/>
                </a:ln>
                <a:solidFill>
                  <a:srgbClr val="000099"/>
                </a:solidFill>
                <a:effectLst/>
                <a:ea typeface="Calibri" pitchFamily="34" charset="0"/>
                <a:cs typeface="Times New Roman" pitchFamily="18" charset="0"/>
              </a:rPr>
              <a:t>Миндели</a:t>
            </a:r>
            <a:r>
              <a:rPr kumimoji="0" lang="ru-RU" b="0" i="0" u="none" strike="noStrike" cap="none" normalizeH="0" baseline="0" dirty="0" smtClean="0">
                <a:ln>
                  <a:noFill/>
                </a:ln>
                <a:solidFill>
                  <a:srgbClr val="000099"/>
                </a:solidFill>
                <a:effectLst/>
                <a:ea typeface="Calibri" pitchFamily="34" charset="0"/>
                <a:cs typeface="Times New Roman" pitchFamily="18" charset="0"/>
              </a:rPr>
              <a:t>. – «Экономика», 2004.</a:t>
            </a:r>
            <a:endParaRPr kumimoji="0" lang="ru-RU" b="0" i="0" u="none" strike="noStrike" cap="none" normalizeH="0" baseline="0" dirty="0" smtClean="0">
              <a:ln>
                <a:noFill/>
              </a:ln>
              <a:solidFill>
                <a:srgbClr val="000099"/>
              </a:solidFill>
              <a:effectLst/>
              <a:cs typeface="Arial" pitchFamily="34" charset="0"/>
            </a:endParaRPr>
          </a:p>
        </p:txBody>
      </p:sp>
    </p:spTree>
    <p:extLst>
      <p:ext uri="{BB962C8B-B14F-4D97-AF65-F5344CB8AC3E}">
        <p14:creationId xmlns:p14="http://schemas.microsoft.com/office/powerpoint/2010/main" val="111192993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1"/>
          <p:cNvSpPr>
            <a:spLocks noGrp="1"/>
          </p:cNvSpPr>
          <p:nvPr>
            <p:ph type="dt" sz="quarter" idx="10"/>
          </p:nvPr>
        </p:nvSpPr>
        <p:spPr/>
        <p:txBody>
          <a:bodyPr/>
          <a:lstStyle/>
          <a:p>
            <a:pPr>
              <a:defRPr/>
            </a:pPr>
            <a:r>
              <a:rPr lang="ru-RU"/>
              <a:t>Консалтинговая </a:t>
            </a:r>
            <a:br>
              <a:rPr lang="ru-RU"/>
            </a:br>
            <a:r>
              <a:rPr lang="ru-RU"/>
              <a:t>компания ТСМ</a:t>
            </a:r>
            <a:br>
              <a:rPr lang="ru-RU"/>
            </a:br>
            <a:endParaRPr lang="ru-RU"/>
          </a:p>
        </p:txBody>
      </p:sp>
      <p:sp>
        <p:nvSpPr>
          <p:cNvPr id="269315" name="Нижний колонтитул 2"/>
          <p:cNvSpPr>
            <a:spLocks noGrp="1"/>
          </p:cNvSpPr>
          <p:nvPr>
            <p:ph type="ftr"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mtClean="0">
                <a:solidFill>
                  <a:srgbClr val="CC3300"/>
                </a:solidFill>
              </a:rPr>
              <a:t>Наш стиль – </a:t>
            </a:r>
            <a:r>
              <a:rPr lang="ru-RU" b="1" smtClean="0">
                <a:solidFill>
                  <a:srgbClr val="CC3300"/>
                </a:solidFill>
              </a:rPr>
              <a:t>Технологично, Системно, Методично</a:t>
            </a:r>
          </a:p>
        </p:txBody>
      </p:sp>
      <p:sp>
        <p:nvSpPr>
          <p:cNvPr id="269316" name="Номер слайда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7164034-23F1-48A4-BC42-8527F8CC36E3}" type="slidenum">
              <a:rPr lang="ru-RU" smtClean="0">
                <a:solidFill>
                  <a:srgbClr val="000000"/>
                </a:solidFill>
              </a:rPr>
              <a:pPr eaLnBrk="1" hangingPunct="1"/>
              <a:t>2</a:t>
            </a:fld>
            <a:endParaRPr lang="ru-RU" smtClean="0">
              <a:solidFill>
                <a:srgbClr val="000000"/>
              </a:solidFill>
            </a:endParaRPr>
          </a:p>
        </p:txBody>
      </p:sp>
      <p:sp>
        <p:nvSpPr>
          <p:cNvPr id="269317" name="Rectangle 2"/>
          <p:cNvSpPr>
            <a:spLocks noChangeArrowheads="1"/>
          </p:cNvSpPr>
          <p:nvPr/>
        </p:nvSpPr>
        <p:spPr bwMode="auto">
          <a:xfrm>
            <a:off x="1042988" y="188913"/>
            <a:ext cx="1657350" cy="7921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sz="1400" b="1">
              <a:solidFill>
                <a:srgbClr val="669900"/>
              </a:solidFill>
            </a:endParaRPr>
          </a:p>
        </p:txBody>
      </p:sp>
      <p:sp>
        <p:nvSpPr>
          <p:cNvPr id="269318" name="Rectangle 2"/>
          <p:cNvSpPr>
            <a:spLocks noGrp="1" noChangeArrowheads="1"/>
          </p:cNvSpPr>
          <p:nvPr>
            <p:ph type="title" idx="4294967295"/>
          </p:nvPr>
        </p:nvSpPr>
        <p:spPr bwMode="auto">
          <a:xfrm>
            <a:off x="1187450" y="404813"/>
            <a:ext cx="7616825" cy="476250"/>
          </a:xfrm>
          <a:prstGeom prst="rect">
            <a:avLst/>
          </a:prstGeo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r>
              <a:rPr lang="ru-RU" sz="2800" smtClean="0">
                <a:latin typeface="Arial" charset="0"/>
              </a:rPr>
              <a:t>Управление проектами. Литература</a:t>
            </a:r>
          </a:p>
        </p:txBody>
      </p:sp>
      <p:sp>
        <p:nvSpPr>
          <p:cNvPr id="269319" name="Rectangle 3"/>
          <p:cNvSpPr>
            <a:spLocks noGrp="1" noChangeArrowheads="1"/>
          </p:cNvSpPr>
          <p:nvPr/>
        </p:nvSpPr>
        <p:spPr bwMode="auto">
          <a:xfrm>
            <a:off x="179512" y="1052736"/>
            <a:ext cx="8713787" cy="5112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3847" tIns="36923" rIns="73847" bIns="36923"/>
          <a:lstStyle/>
          <a:p>
            <a:pPr marL="369888" indent="-369888" defTabSz="738188" fontAlgn="base">
              <a:spcBef>
                <a:spcPct val="0"/>
              </a:spcBef>
              <a:spcAft>
                <a:spcPct val="0"/>
              </a:spcAft>
            </a:pPr>
            <a:r>
              <a:rPr lang="ru-RU" dirty="0" smtClean="0">
                <a:solidFill>
                  <a:srgbClr val="000099"/>
                </a:solidFill>
                <a:cs typeface="Arial" charset="0"/>
              </a:rPr>
              <a:t>6. </a:t>
            </a:r>
            <a:r>
              <a:rPr lang="en-US" dirty="0" smtClean="0">
                <a:solidFill>
                  <a:srgbClr val="000099"/>
                </a:solidFill>
                <a:cs typeface="Arial" charset="0"/>
              </a:rPr>
              <a:t>Project Management Body of Knowledge, Project Management Institute, USA.</a:t>
            </a:r>
            <a:endParaRPr lang="de-DE" dirty="0" smtClean="0">
              <a:solidFill>
                <a:srgbClr val="000099"/>
              </a:solidFill>
              <a:cs typeface="Arial" charset="0"/>
            </a:endParaRPr>
          </a:p>
          <a:p>
            <a:pPr marL="369888" indent="-369888" defTabSz="738188" fontAlgn="base">
              <a:spcBef>
                <a:spcPct val="0"/>
              </a:spcBef>
              <a:spcAft>
                <a:spcPct val="0"/>
              </a:spcAft>
            </a:pPr>
            <a:r>
              <a:rPr lang="ru-RU" dirty="0">
                <a:solidFill>
                  <a:srgbClr val="000099"/>
                </a:solidFill>
                <a:cs typeface="Arial" charset="0"/>
              </a:rPr>
              <a:t>7</a:t>
            </a:r>
            <a:r>
              <a:rPr lang="ru-RU" dirty="0" smtClean="0">
                <a:solidFill>
                  <a:srgbClr val="000099"/>
                </a:solidFill>
                <a:cs typeface="Arial" charset="0"/>
              </a:rPr>
              <a:t>. Управление проектами/ Клиффорд Ф. Грей, Эрик У. </a:t>
            </a:r>
            <a:r>
              <a:rPr lang="ru-RU" dirty="0" err="1" smtClean="0">
                <a:solidFill>
                  <a:srgbClr val="000099"/>
                </a:solidFill>
                <a:cs typeface="Arial" charset="0"/>
              </a:rPr>
              <a:t>Ларсон</a:t>
            </a:r>
            <a:r>
              <a:rPr lang="ru-RU" dirty="0" smtClean="0">
                <a:solidFill>
                  <a:srgbClr val="000099"/>
                </a:solidFill>
                <a:cs typeface="Arial" charset="0"/>
              </a:rPr>
              <a:t>. Практическое руководство, Пер. с англ. М. Дело и сервис, 2003</a:t>
            </a:r>
            <a:endParaRPr lang="de-DE" dirty="0" smtClean="0">
              <a:solidFill>
                <a:srgbClr val="000099"/>
              </a:solidFill>
              <a:cs typeface="Arial" charset="0"/>
            </a:endParaRPr>
          </a:p>
          <a:p>
            <a:pPr marL="369888" lvl="0" indent="-369888" defTabSz="738188" fontAlgn="base">
              <a:spcBef>
                <a:spcPct val="0"/>
              </a:spcBef>
              <a:spcAft>
                <a:spcPct val="0"/>
              </a:spcAft>
            </a:pPr>
            <a:r>
              <a:rPr lang="ru-RU" dirty="0">
                <a:solidFill>
                  <a:srgbClr val="000099"/>
                </a:solidFill>
                <a:cs typeface="Arial" charset="0"/>
              </a:rPr>
              <a:t>8</a:t>
            </a:r>
            <a:r>
              <a:rPr lang="ru-RU" dirty="0" smtClean="0">
                <a:solidFill>
                  <a:srgbClr val="000099"/>
                </a:solidFill>
                <a:cs typeface="Arial" charset="0"/>
              </a:rPr>
              <a:t>. </a:t>
            </a:r>
            <a:r>
              <a:rPr lang="ru-RU" dirty="0">
                <a:solidFill>
                  <a:srgbClr val="000099"/>
                </a:solidFill>
                <a:cs typeface="Arial" pitchFamily="34" charset="0"/>
              </a:rPr>
              <a:t>. </a:t>
            </a:r>
            <a:r>
              <a:rPr lang="ru-RU" dirty="0" err="1">
                <a:solidFill>
                  <a:srgbClr val="000099"/>
                </a:solidFill>
                <a:cs typeface="Arial" pitchFamily="34" charset="0"/>
              </a:rPr>
              <a:t>Голдратт</a:t>
            </a:r>
            <a:r>
              <a:rPr lang="ru-RU" dirty="0">
                <a:solidFill>
                  <a:srgbClr val="000099"/>
                </a:solidFill>
                <a:cs typeface="Arial" pitchFamily="34" charset="0"/>
              </a:rPr>
              <a:t>, </a:t>
            </a:r>
            <a:r>
              <a:rPr lang="ru-RU" dirty="0" err="1">
                <a:solidFill>
                  <a:srgbClr val="000099"/>
                </a:solidFill>
                <a:cs typeface="Arial" pitchFamily="34" charset="0"/>
              </a:rPr>
              <a:t>Элияху</a:t>
            </a:r>
            <a:r>
              <a:rPr lang="ru-RU" dirty="0">
                <a:solidFill>
                  <a:srgbClr val="000099"/>
                </a:solidFill>
                <a:cs typeface="Arial" pitchFamily="34" charset="0"/>
              </a:rPr>
              <a:t> М. Критическая цепь / </a:t>
            </a:r>
            <a:r>
              <a:rPr lang="ru-RU" dirty="0" err="1">
                <a:solidFill>
                  <a:srgbClr val="000099"/>
                </a:solidFill>
                <a:cs typeface="Arial" pitchFamily="34" charset="0"/>
              </a:rPr>
              <a:t>Элияху</a:t>
            </a:r>
            <a:r>
              <a:rPr lang="ru-RU" dirty="0">
                <a:solidFill>
                  <a:srgbClr val="000099"/>
                </a:solidFill>
                <a:cs typeface="Arial" pitchFamily="34" charset="0"/>
              </a:rPr>
              <a:t> М. </a:t>
            </a:r>
            <a:r>
              <a:rPr lang="ru-RU" dirty="0" err="1">
                <a:solidFill>
                  <a:srgbClr val="000099"/>
                </a:solidFill>
                <a:cs typeface="Arial" pitchFamily="34" charset="0"/>
              </a:rPr>
              <a:t>Голдратт</a:t>
            </a:r>
            <a:r>
              <a:rPr lang="ru-RU" dirty="0">
                <a:solidFill>
                  <a:srgbClr val="000099"/>
                </a:solidFill>
                <a:cs typeface="Arial" pitchFamily="34" charset="0"/>
              </a:rPr>
              <a:t>; Пер. с англ. – Москва : ТОС Центр, 2006 – 272 стр..</a:t>
            </a:r>
            <a:r>
              <a:rPr lang="en-US" dirty="0">
                <a:solidFill>
                  <a:srgbClr val="000099"/>
                </a:solidFill>
                <a:cs typeface="Arial" pitchFamily="34" charset="0"/>
              </a:rPr>
              <a:t> </a:t>
            </a:r>
            <a:endParaRPr lang="ru-RU" dirty="0">
              <a:solidFill>
                <a:srgbClr val="000099"/>
              </a:solidFill>
              <a:cs typeface="Arial" pitchFamily="34" charset="0"/>
            </a:endParaRPr>
          </a:p>
          <a:p>
            <a:r>
              <a:rPr lang="ru-RU" dirty="0" smtClean="0">
                <a:solidFill>
                  <a:srgbClr val="000099"/>
                </a:solidFill>
              </a:rPr>
              <a:t>9.</a:t>
            </a:r>
            <a:r>
              <a:rPr lang="ru-RU" b="1" dirty="0" smtClean="0">
                <a:solidFill>
                  <a:srgbClr val="000099"/>
                </a:solidFill>
              </a:rPr>
              <a:t> </a:t>
            </a:r>
            <a:r>
              <a:rPr lang="ru-RU" dirty="0">
                <a:solidFill>
                  <a:srgbClr val="000099"/>
                </a:solidFill>
              </a:rPr>
              <a:t>Майкл </a:t>
            </a:r>
            <a:r>
              <a:rPr lang="ru-RU" dirty="0" err="1">
                <a:solidFill>
                  <a:srgbClr val="000099"/>
                </a:solidFill>
              </a:rPr>
              <a:t>Хардинг</a:t>
            </a:r>
            <a:r>
              <a:rPr lang="ru-RU" dirty="0">
                <a:solidFill>
                  <a:srgbClr val="000099"/>
                </a:solidFill>
              </a:rPr>
              <a:t> Робертс. Книга об управлении проектами. Пер. с англ. А. </a:t>
            </a:r>
            <a:r>
              <a:rPr lang="ru-RU" dirty="0" err="1">
                <a:solidFill>
                  <a:srgbClr val="000099"/>
                </a:solidFill>
              </a:rPr>
              <a:t>Тян</a:t>
            </a:r>
            <a:r>
              <a:rPr lang="ru-RU" dirty="0">
                <a:solidFill>
                  <a:srgbClr val="000099"/>
                </a:solidFill>
              </a:rPr>
              <a:t>. 1917</a:t>
            </a:r>
            <a:r>
              <a:rPr lang="ru-RU" dirty="0" smtClean="0">
                <a:solidFill>
                  <a:srgbClr val="000099"/>
                </a:solidFill>
              </a:rPr>
              <a:t>.</a:t>
            </a:r>
            <a:r>
              <a:rPr lang="en-US" dirty="0">
                <a:solidFill>
                  <a:srgbClr val="000099"/>
                </a:solidFill>
              </a:rPr>
              <a:t> </a:t>
            </a:r>
            <a:r>
              <a:rPr lang="en-US" dirty="0">
                <a:solidFill>
                  <a:srgbClr val="000099"/>
                </a:solidFill>
                <a:hlinkClick r:id="rId2"/>
              </a:rPr>
              <a:t>https://</a:t>
            </a:r>
            <a:r>
              <a:rPr lang="en-US" dirty="0" smtClean="0">
                <a:solidFill>
                  <a:srgbClr val="000099"/>
                </a:solidFill>
                <a:hlinkClick r:id="rId2"/>
              </a:rPr>
              <a:t>www.hraconsulting-ltd.co.uk/russian-project-management-book.pdf</a:t>
            </a:r>
            <a:r>
              <a:rPr lang="ru-RU" dirty="0" smtClean="0">
                <a:solidFill>
                  <a:srgbClr val="000099"/>
                </a:solidFill>
              </a:rPr>
              <a:t> </a:t>
            </a:r>
            <a:endParaRPr lang="ru-RU" dirty="0">
              <a:solidFill>
                <a:srgbClr val="000099"/>
              </a:solidFill>
              <a:cs typeface="Arial" charset="0"/>
            </a:endParaRPr>
          </a:p>
          <a:p>
            <a:pPr marL="369888" indent="-369888" defTabSz="738188" fontAlgn="base">
              <a:spcBef>
                <a:spcPct val="0"/>
              </a:spcBef>
              <a:spcAft>
                <a:spcPct val="0"/>
              </a:spcAft>
            </a:pPr>
            <a:r>
              <a:rPr lang="ru-RU" dirty="0" smtClean="0">
                <a:solidFill>
                  <a:srgbClr val="000099"/>
                </a:solidFill>
                <a:cs typeface="Arial" charset="0"/>
              </a:rPr>
              <a:t>10. В.Г. </a:t>
            </a:r>
            <a:r>
              <a:rPr lang="ru-RU" dirty="0" err="1" smtClean="0">
                <a:solidFill>
                  <a:srgbClr val="000099"/>
                </a:solidFill>
                <a:cs typeface="Arial" charset="0"/>
              </a:rPr>
              <a:t>Елиферов</a:t>
            </a:r>
            <a:r>
              <a:rPr lang="ru-RU" dirty="0" smtClean="0">
                <a:solidFill>
                  <a:srgbClr val="000099"/>
                </a:solidFill>
                <a:cs typeface="Arial" charset="0"/>
              </a:rPr>
              <a:t>, В.В. Репин. Бизнес-процессы: Регламентация и управление: Учебник. – М.:ИНФРА-М, 2005. – 319 с.</a:t>
            </a:r>
            <a:r>
              <a:rPr lang="de-DE" dirty="0" smtClean="0">
                <a:solidFill>
                  <a:srgbClr val="000099"/>
                </a:solidFill>
                <a:cs typeface="Arial" charset="0"/>
              </a:rPr>
              <a:t> </a:t>
            </a:r>
            <a:endParaRPr lang="ru-RU" dirty="0" smtClean="0">
              <a:solidFill>
                <a:srgbClr val="000099"/>
              </a:solidFill>
              <a:cs typeface="Arial" charset="0"/>
            </a:endParaRPr>
          </a:p>
          <a:p>
            <a:pPr marL="369888" indent="-369888" defTabSz="738188" fontAlgn="base">
              <a:spcBef>
                <a:spcPct val="0"/>
              </a:spcBef>
              <a:spcAft>
                <a:spcPct val="0"/>
              </a:spcAft>
            </a:pPr>
            <a:r>
              <a:rPr lang="ru-RU" dirty="0" smtClean="0">
                <a:solidFill>
                  <a:srgbClr val="000099"/>
                </a:solidFill>
                <a:cs typeface="Arial" charset="0"/>
              </a:rPr>
              <a:t>11. Репин </a:t>
            </a:r>
            <a:r>
              <a:rPr lang="ru-RU" dirty="0">
                <a:solidFill>
                  <a:srgbClr val="000099"/>
                </a:solidFill>
                <a:cs typeface="Arial" charset="0"/>
              </a:rPr>
              <a:t>В.В., </a:t>
            </a:r>
            <a:r>
              <a:rPr lang="ru-RU" dirty="0" err="1">
                <a:solidFill>
                  <a:srgbClr val="000099"/>
                </a:solidFill>
                <a:cs typeface="Arial" charset="0"/>
              </a:rPr>
              <a:t>Елиферов</a:t>
            </a:r>
            <a:r>
              <a:rPr lang="ru-RU" dirty="0">
                <a:solidFill>
                  <a:srgbClr val="000099"/>
                </a:solidFill>
                <a:cs typeface="Arial" charset="0"/>
              </a:rPr>
              <a:t> В.Г. </a:t>
            </a:r>
            <a:r>
              <a:rPr lang="ru-RU" dirty="0" smtClean="0">
                <a:solidFill>
                  <a:srgbClr val="000099"/>
                </a:solidFill>
                <a:cs typeface="Arial" charset="0"/>
              </a:rPr>
              <a:t>Процессный </a:t>
            </a:r>
            <a:r>
              <a:rPr lang="ru-RU" dirty="0">
                <a:solidFill>
                  <a:srgbClr val="000099"/>
                </a:solidFill>
                <a:cs typeface="Arial" charset="0"/>
              </a:rPr>
              <a:t>подход к управлению. Моделирование </a:t>
            </a:r>
            <a:r>
              <a:rPr lang="ru-RU" dirty="0" smtClean="0">
                <a:solidFill>
                  <a:srgbClr val="000099"/>
                </a:solidFill>
                <a:cs typeface="Arial" charset="0"/>
              </a:rPr>
              <a:t>бизнес-процессов. Манн</a:t>
            </a:r>
            <a:r>
              <a:rPr lang="ru-RU" dirty="0">
                <a:solidFill>
                  <a:srgbClr val="000099"/>
                </a:solidFill>
                <a:cs typeface="Arial" charset="0"/>
              </a:rPr>
              <a:t>, Иванов и </a:t>
            </a:r>
            <a:r>
              <a:rPr lang="ru-RU" dirty="0" smtClean="0">
                <a:solidFill>
                  <a:srgbClr val="000099"/>
                </a:solidFill>
                <a:cs typeface="Arial" charset="0"/>
              </a:rPr>
              <a:t>Фербер, 2013, 544 с.</a:t>
            </a:r>
          </a:p>
          <a:p>
            <a:pPr marL="369888" indent="-369888" defTabSz="738188" fontAlgn="base">
              <a:spcBef>
                <a:spcPct val="0"/>
              </a:spcBef>
              <a:spcAft>
                <a:spcPct val="0"/>
              </a:spcAft>
            </a:pPr>
            <a:r>
              <a:rPr lang="ru-RU" dirty="0" smtClean="0">
                <a:solidFill>
                  <a:srgbClr val="000099"/>
                </a:solidFill>
                <a:cs typeface="Arial" charset="0"/>
              </a:rPr>
              <a:t>12. </a:t>
            </a:r>
            <a:r>
              <a:rPr lang="ru-RU" dirty="0" err="1" smtClean="0">
                <a:solidFill>
                  <a:srgbClr val="000099"/>
                </a:solidFill>
              </a:rPr>
              <a:t>Ципес</a:t>
            </a:r>
            <a:r>
              <a:rPr lang="ru-RU" dirty="0" smtClean="0">
                <a:solidFill>
                  <a:srgbClr val="000099"/>
                </a:solidFill>
              </a:rPr>
              <a:t> Г. Л., </a:t>
            </a:r>
            <a:r>
              <a:rPr lang="ru-RU" dirty="0" err="1" smtClean="0">
                <a:solidFill>
                  <a:srgbClr val="000099"/>
                </a:solidFill>
              </a:rPr>
              <a:t>Товб</a:t>
            </a:r>
            <a:r>
              <a:rPr lang="ru-RU" dirty="0" smtClean="0">
                <a:solidFill>
                  <a:srgbClr val="000099"/>
                </a:solidFill>
              </a:rPr>
              <a:t> А. С., Проекты и управление проектами в современной компании. Учебное пособие/.– М.: ЗАО «Олимп-Бизнес», 2009. – 480 с.: ил.</a:t>
            </a:r>
          </a:p>
          <a:p>
            <a:pPr marL="369888" lvl="0" indent="-369888" defTabSz="738188" fontAlgn="base">
              <a:spcBef>
                <a:spcPct val="0"/>
              </a:spcBef>
              <a:spcAft>
                <a:spcPct val="0"/>
              </a:spcAft>
            </a:pPr>
            <a:r>
              <a:rPr lang="ru-RU" dirty="0" smtClean="0">
                <a:solidFill>
                  <a:srgbClr val="000099"/>
                </a:solidFill>
                <a:ea typeface="Calibri" pitchFamily="34" charset="0"/>
                <a:cs typeface="Times New Roman" pitchFamily="18" charset="0"/>
              </a:rPr>
              <a:t>13. Управление </a:t>
            </a:r>
            <a:r>
              <a:rPr lang="ru-RU" dirty="0" err="1" smtClean="0">
                <a:solidFill>
                  <a:srgbClr val="000099"/>
                </a:solidFill>
                <a:ea typeface="Calibri" pitchFamily="34" charset="0"/>
                <a:cs typeface="Times New Roman" pitchFamily="18" charset="0"/>
              </a:rPr>
              <a:t>инвестиционно-строительными</a:t>
            </a:r>
            <a:r>
              <a:rPr lang="ru-RU" dirty="0" smtClean="0">
                <a:solidFill>
                  <a:srgbClr val="000099"/>
                </a:solidFill>
                <a:ea typeface="Calibri" pitchFamily="34" charset="0"/>
                <a:cs typeface="Times New Roman" pitchFamily="18" charset="0"/>
              </a:rPr>
              <a:t> проектами: международный подход. Руководство/Под ред. И.И. </a:t>
            </a:r>
            <a:r>
              <a:rPr lang="ru-RU" dirty="0" err="1" smtClean="0">
                <a:solidFill>
                  <a:srgbClr val="000099"/>
                </a:solidFill>
                <a:ea typeface="Calibri" pitchFamily="34" charset="0"/>
                <a:cs typeface="Times New Roman" pitchFamily="18" charset="0"/>
              </a:rPr>
              <a:t>Мазура</a:t>
            </a:r>
            <a:r>
              <a:rPr lang="ru-RU" dirty="0" smtClean="0">
                <a:solidFill>
                  <a:srgbClr val="000099"/>
                </a:solidFill>
                <a:ea typeface="Calibri" pitchFamily="34" charset="0"/>
                <a:cs typeface="Times New Roman" pitchFamily="18" charset="0"/>
              </a:rPr>
              <a:t>, В.Д. Шапиро. – М. </a:t>
            </a:r>
            <a:r>
              <a:rPr lang="ru-RU" dirty="0" err="1" smtClean="0">
                <a:solidFill>
                  <a:srgbClr val="000099"/>
                </a:solidFill>
                <a:ea typeface="Calibri" pitchFamily="34" charset="0"/>
                <a:cs typeface="Times New Roman" pitchFamily="18" charset="0"/>
              </a:rPr>
              <a:t>Авваллон</a:t>
            </a:r>
            <a:r>
              <a:rPr lang="ru-RU" dirty="0" smtClean="0">
                <a:solidFill>
                  <a:srgbClr val="000099"/>
                </a:solidFill>
                <a:ea typeface="Calibri" pitchFamily="34" charset="0"/>
                <a:cs typeface="Times New Roman" pitchFamily="18" charset="0"/>
              </a:rPr>
              <a:t>, 2004</a:t>
            </a:r>
            <a:r>
              <a:rPr lang="ru-RU" dirty="0" smtClean="0">
                <a:solidFill>
                  <a:srgbClr val="000099"/>
                </a:solidFill>
                <a:ea typeface="Calibri" pitchFamily="34" charset="0"/>
                <a:cs typeface="Times New Roman" pitchFamily="18" charset="0"/>
              </a:rPr>
              <a:t>.</a:t>
            </a:r>
          </a:p>
          <a:p>
            <a:pPr marL="369888" lvl="0" indent="-369888" defTabSz="738188" fontAlgn="base">
              <a:spcBef>
                <a:spcPct val="0"/>
              </a:spcBef>
              <a:spcAft>
                <a:spcPct val="0"/>
              </a:spcAft>
            </a:pPr>
            <a:r>
              <a:rPr lang="ru-RU" dirty="0" smtClean="0">
                <a:solidFill>
                  <a:srgbClr val="000099"/>
                </a:solidFill>
                <a:ea typeface="Calibri" pitchFamily="34" charset="0"/>
                <a:cs typeface="Times New Roman" pitchFamily="18" charset="0"/>
              </a:rPr>
              <a:t> 14. Храпков </a:t>
            </a:r>
            <a:r>
              <a:rPr lang="ru-RU" dirty="0">
                <a:solidFill>
                  <a:srgbClr val="000099"/>
                </a:solidFill>
                <a:ea typeface="Calibri" pitchFamily="34" charset="0"/>
                <a:cs typeface="Times New Roman" pitchFamily="18" charset="0"/>
              </a:rPr>
              <a:t>И. Б., Максин Д. Г. УПРАВЛЕНИЕ ПРОЕКТАМИ В ВОПРОСАХ И УПРАЖНЕНИЯХ. ПОДГОТОВКА К СЕРТИФИКАЦИИ В СООТВЕТСТВИИ С ТРЕБОВАНИЯМИ </a:t>
            </a:r>
            <a:r>
              <a:rPr lang="ru-RU" dirty="0" smtClean="0">
                <a:solidFill>
                  <a:srgbClr val="000099"/>
                </a:solidFill>
                <a:ea typeface="Calibri" pitchFamily="34" charset="0"/>
                <a:cs typeface="Times New Roman" pitchFamily="18" charset="0"/>
              </a:rPr>
              <a:t>PMI. </a:t>
            </a:r>
            <a:r>
              <a:rPr lang="ru-RU" dirty="0" smtClean="0">
                <a:solidFill>
                  <a:srgbClr val="000099"/>
                </a:solidFill>
                <a:ea typeface="Calibri" pitchFamily="34" charset="0"/>
                <a:cs typeface="Times New Roman" pitchFamily="18" charset="0"/>
                <a:hlinkClick r:id="rId3"/>
              </a:rPr>
              <a:t>https</a:t>
            </a:r>
            <a:r>
              <a:rPr lang="ru-RU" dirty="0">
                <a:solidFill>
                  <a:srgbClr val="000099"/>
                </a:solidFill>
                <a:ea typeface="Calibri" pitchFamily="34" charset="0"/>
                <a:cs typeface="Times New Roman" pitchFamily="18" charset="0"/>
                <a:hlinkClick r:id="rId3"/>
              </a:rPr>
              <a:t>://</a:t>
            </a:r>
            <a:r>
              <a:rPr lang="ru-RU" dirty="0" smtClean="0">
                <a:solidFill>
                  <a:srgbClr val="000099"/>
                </a:solidFill>
                <a:ea typeface="Calibri" pitchFamily="34" charset="0"/>
                <a:cs typeface="Times New Roman" pitchFamily="18" charset="0"/>
                <a:hlinkClick r:id="rId3"/>
              </a:rPr>
              <a:t>pmpractice.ru/download/promo_PMI.pdf</a:t>
            </a:r>
            <a:r>
              <a:rPr lang="ru-RU" dirty="0" smtClean="0">
                <a:solidFill>
                  <a:srgbClr val="000099"/>
                </a:solidFill>
                <a:ea typeface="Calibri" pitchFamily="34" charset="0"/>
                <a:cs typeface="Times New Roman" pitchFamily="18" charset="0"/>
              </a:rPr>
              <a:t>  </a:t>
            </a:r>
            <a:endParaRPr lang="ru-RU" dirty="0">
              <a:solidFill>
                <a:srgbClr val="000099"/>
              </a:solidFill>
              <a:ea typeface="Calibri" pitchFamily="34" charset="0"/>
              <a:cs typeface="Times New Roman" pitchFamily="18" charset="0"/>
            </a:endParaRPr>
          </a:p>
          <a:p>
            <a:pPr marL="369888" lvl="0" indent="-369888" defTabSz="738188" fontAlgn="base">
              <a:spcBef>
                <a:spcPct val="0"/>
              </a:spcBef>
              <a:spcAft>
                <a:spcPct val="0"/>
              </a:spcAft>
            </a:pPr>
            <a:r>
              <a:rPr lang="de-DE" dirty="0" smtClean="0">
                <a:solidFill>
                  <a:srgbClr val="000099"/>
                </a:solidFill>
                <a:ea typeface="Calibri" pitchFamily="34" charset="0"/>
                <a:cs typeface="Times New Roman" pitchFamily="18" charset="0"/>
              </a:rPr>
              <a:t> </a:t>
            </a:r>
            <a:endParaRPr lang="ru-RU" dirty="0" smtClean="0">
              <a:solidFill>
                <a:srgbClr val="000099"/>
              </a:solidFill>
              <a:ea typeface="Calibri" pitchFamily="34" charset="0"/>
              <a:cs typeface="Times New Roman" pitchFamily="18" charset="0"/>
            </a:endParaRPr>
          </a:p>
          <a:p>
            <a:pPr marL="369888" indent="-369888" defTabSz="738188" fontAlgn="base">
              <a:spcBef>
                <a:spcPct val="0"/>
              </a:spcBef>
              <a:spcAft>
                <a:spcPct val="0"/>
              </a:spcAft>
            </a:pPr>
            <a:endParaRPr lang="ru-RU" sz="1600" dirty="0" smtClean="0">
              <a:solidFill>
                <a:srgbClr val="000099"/>
              </a:solidFill>
              <a:cs typeface="Arial" charset="0"/>
            </a:endParaRPr>
          </a:p>
          <a:p>
            <a:pPr marL="369888" indent="-369888" defTabSz="738188" fontAlgn="base">
              <a:spcBef>
                <a:spcPct val="0"/>
              </a:spcBef>
              <a:spcAft>
                <a:spcPct val="0"/>
              </a:spcAft>
            </a:pPr>
            <a:endParaRPr lang="ru-RU" sz="1600" dirty="0">
              <a:solidFill>
                <a:srgbClr val="000099"/>
              </a:solidFill>
              <a:cs typeface="Arial" charset="0"/>
            </a:endParaRPr>
          </a:p>
        </p:txBody>
      </p:sp>
    </p:spTree>
    <p:extLst>
      <p:ext uri="{BB962C8B-B14F-4D97-AF65-F5344CB8AC3E}">
        <p14:creationId xmlns:p14="http://schemas.microsoft.com/office/powerpoint/2010/main" val="79448667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Book Antiqua"/>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30</TotalTime>
  <Words>490</Words>
  <Application>Microsoft Office PowerPoint</Application>
  <PresentationFormat>Экран (4:3)</PresentationFormat>
  <Paragraphs>26</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Оформление по умолчанию</vt:lpstr>
      <vt:lpstr>Управление проектами. Литература</vt:lpstr>
      <vt:lpstr>Управление проектами. Литература</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Управление проектами. Литература</dc:title>
  <dc:creator>В. Первушин</dc:creator>
  <cp:lastModifiedBy>Первушин</cp:lastModifiedBy>
  <cp:revision>11</cp:revision>
  <dcterms:created xsi:type="dcterms:W3CDTF">2013-12-09T15:55:26Z</dcterms:created>
  <dcterms:modified xsi:type="dcterms:W3CDTF">2022-04-06T10:30:27Z</dcterms:modified>
</cp:coreProperties>
</file>